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6" r:id="rId4"/>
    <p:sldId id="1602" r:id="rId5"/>
    <p:sldId id="466" r:id="rId6"/>
    <p:sldId id="855" r:id="rId7"/>
    <p:sldId id="1598" r:id="rId8"/>
    <p:sldId id="1607" r:id="rId9"/>
    <p:sldId id="1589" r:id="rId10"/>
    <p:sldId id="1606"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8EAD7-DBB4-48C5-961C-D7C42467538E}" v="26" dt="2025-06-13T10:38:01.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660"/>
  </p:normalViewPr>
  <p:slideViewPr>
    <p:cSldViewPr snapToGrid="0">
      <p:cViewPr varScale="1">
        <p:scale>
          <a:sx n="89" d="100"/>
          <a:sy n="89" d="100"/>
        </p:scale>
        <p:origin x="33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tte Lokin" userId="3abc7623-a056-442a-98be-552ef068f50d" providerId="ADAL" clId="{10D8EAD7-DBB4-48C5-961C-D7C42467538E}"/>
    <pc:docChg chg="undo custSel addSld delSld modSld">
      <pc:chgData name="Mariette Lokin" userId="3abc7623-a056-442a-98be-552ef068f50d" providerId="ADAL" clId="{10D8EAD7-DBB4-48C5-961C-D7C42467538E}" dt="2025-06-13T10:39:25.689" v="1681" actId="1076"/>
      <pc:docMkLst>
        <pc:docMk/>
      </pc:docMkLst>
      <pc:sldChg chg="delSp modSp mod">
        <pc:chgData name="Mariette Lokin" userId="3abc7623-a056-442a-98be-552ef068f50d" providerId="ADAL" clId="{10D8EAD7-DBB4-48C5-961C-D7C42467538E}" dt="2025-06-12T14:05:26.767" v="365" actId="255"/>
        <pc:sldMkLst>
          <pc:docMk/>
          <pc:sldMk cId="798437533" sldId="256"/>
        </pc:sldMkLst>
        <pc:spChg chg="mod">
          <ac:chgData name="Mariette Lokin" userId="3abc7623-a056-442a-98be-552ef068f50d" providerId="ADAL" clId="{10D8EAD7-DBB4-48C5-961C-D7C42467538E}" dt="2025-06-12T14:05:06.150" v="364" actId="14100"/>
          <ac:spMkLst>
            <pc:docMk/>
            <pc:sldMk cId="798437533" sldId="256"/>
            <ac:spMk id="2" creationId="{E844B80C-B988-71A9-5F54-2D18BB1B4C75}"/>
          </ac:spMkLst>
        </pc:spChg>
        <pc:spChg chg="mod">
          <ac:chgData name="Mariette Lokin" userId="3abc7623-a056-442a-98be-552ef068f50d" providerId="ADAL" clId="{10D8EAD7-DBB4-48C5-961C-D7C42467538E}" dt="2025-06-12T14:05:26.767" v="365" actId="255"/>
          <ac:spMkLst>
            <pc:docMk/>
            <pc:sldMk cId="798437533" sldId="256"/>
            <ac:spMk id="3" creationId="{FEF24FA0-AE5A-7160-A1DE-4D32F54492BD}"/>
          </ac:spMkLst>
        </pc:spChg>
        <pc:picChg chg="mod">
          <ac:chgData name="Mariette Lokin" userId="3abc7623-a056-442a-98be-552ef068f50d" providerId="ADAL" clId="{10D8EAD7-DBB4-48C5-961C-D7C42467538E}" dt="2025-06-12T14:05:01.365" v="363" actId="1076"/>
          <ac:picMkLst>
            <pc:docMk/>
            <pc:sldMk cId="798437533" sldId="256"/>
            <ac:picMk id="4" creationId="{942CCBB8-AE88-E89A-BEB0-B0F8120D43CF}"/>
          </ac:picMkLst>
        </pc:picChg>
        <pc:picChg chg="mod">
          <ac:chgData name="Mariette Lokin" userId="3abc7623-a056-442a-98be-552ef068f50d" providerId="ADAL" clId="{10D8EAD7-DBB4-48C5-961C-D7C42467538E}" dt="2025-06-12T14:04:55.456" v="362" actId="1076"/>
          <ac:picMkLst>
            <pc:docMk/>
            <pc:sldMk cId="798437533" sldId="256"/>
            <ac:picMk id="5" creationId="{745962A8-F236-3C87-3F6F-F486AD4C2F4F}"/>
          </ac:picMkLst>
        </pc:picChg>
        <pc:picChg chg="del">
          <ac:chgData name="Mariette Lokin" userId="3abc7623-a056-442a-98be-552ef068f50d" providerId="ADAL" clId="{10D8EAD7-DBB4-48C5-961C-D7C42467538E}" dt="2025-06-12T14:04:12.477" v="325" actId="478"/>
          <ac:picMkLst>
            <pc:docMk/>
            <pc:sldMk cId="798437533" sldId="256"/>
            <ac:picMk id="6" creationId="{06D11C02-2304-60DA-FD06-08AB2DC0F15B}"/>
          </ac:picMkLst>
        </pc:picChg>
      </pc:sldChg>
      <pc:sldChg chg="delSp mod">
        <pc:chgData name="Mariette Lokin" userId="3abc7623-a056-442a-98be-552ef068f50d" providerId="ADAL" clId="{10D8EAD7-DBB4-48C5-961C-D7C42467538E}" dt="2025-06-12T14:31:17.290" v="785" actId="478"/>
        <pc:sldMkLst>
          <pc:docMk/>
          <pc:sldMk cId="3019714660" sldId="466"/>
        </pc:sldMkLst>
        <pc:spChg chg="del">
          <ac:chgData name="Mariette Lokin" userId="3abc7623-a056-442a-98be-552ef068f50d" providerId="ADAL" clId="{10D8EAD7-DBB4-48C5-961C-D7C42467538E}" dt="2025-06-12T14:31:17.290" v="785" actId="478"/>
          <ac:spMkLst>
            <pc:docMk/>
            <pc:sldMk cId="3019714660" sldId="466"/>
            <ac:spMk id="3" creationId="{132D23D7-52D0-6CCD-05FF-C46E9CF3224E}"/>
          </ac:spMkLst>
        </pc:spChg>
      </pc:sldChg>
      <pc:sldChg chg="add">
        <pc:chgData name="Mariette Lokin" userId="3abc7623-a056-442a-98be-552ef068f50d" providerId="ADAL" clId="{10D8EAD7-DBB4-48C5-961C-D7C42467538E}" dt="2025-06-12T15:17:27.137" v="1579"/>
        <pc:sldMkLst>
          <pc:docMk/>
          <pc:sldMk cId="3905045263" sldId="1589"/>
        </pc:sldMkLst>
      </pc:sldChg>
      <pc:sldChg chg="del">
        <pc:chgData name="Mariette Lokin" userId="3abc7623-a056-442a-98be-552ef068f50d" providerId="ADAL" clId="{10D8EAD7-DBB4-48C5-961C-D7C42467538E}" dt="2025-06-12T15:03:31.195" v="787" actId="47"/>
        <pc:sldMkLst>
          <pc:docMk/>
          <pc:sldMk cId="1652874622" sldId="1597"/>
        </pc:sldMkLst>
      </pc:sldChg>
      <pc:sldChg chg="delSp mod">
        <pc:chgData name="Mariette Lokin" userId="3abc7623-a056-442a-98be-552ef068f50d" providerId="ADAL" clId="{10D8EAD7-DBB4-48C5-961C-D7C42467538E}" dt="2025-06-12T14:41:32.672" v="786" actId="478"/>
        <pc:sldMkLst>
          <pc:docMk/>
          <pc:sldMk cId="2613108408" sldId="1598"/>
        </pc:sldMkLst>
        <pc:spChg chg="del">
          <ac:chgData name="Mariette Lokin" userId="3abc7623-a056-442a-98be-552ef068f50d" providerId="ADAL" clId="{10D8EAD7-DBB4-48C5-961C-D7C42467538E}" dt="2025-06-12T14:41:32.672" v="786" actId="478"/>
          <ac:spMkLst>
            <pc:docMk/>
            <pc:sldMk cId="2613108408" sldId="1598"/>
            <ac:spMk id="5" creationId="{55D9577A-DD4B-BF2E-41D9-0AA7183F582C}"/>
          </ac:spMkLst>
        </pc:spChg>
      </pc:sldChg>
      <pc:sldChg chg="delSp modSp del mod">
        <pc:chgData name="Mariette Lokin" userId="3abc7623-a056-442a-98be-552ef068f50d" providerId="ADAL" clId="{10D8EAD7-DBB4-48C5-961C-D7C42467538E}" dt="2025-06-13T10:06:51.824" v="1598" actId="47"/>
        <pc:sldMkLst>
          <pc:docMk/>
          <pc:sldMk cId="23153030" sldId="1600"/>
        </pc:sldMkLst>
        <pc:picChg chg="del">
          <ac:chgData name="Mariette Lokin" userId="3abc7623-a056-442a-98be-552ef068f50d" providerId="ADAL" clId="{10D8EAD7-DBB4-48C5-961C-D7C42467538E}" dt="2025-06-12T14:05:40.100" v="366" actId="478"/>
          <ac:picMkLst>
            <pc:docMk/>
            <pc:sldMk cId="23153030" sldId="1600"/>
            <ac:picMk id="4" creationId="{8B644B11-9A00-9BFC-2B31-DC0EF0BDAE9E}"/>
          </ac:picMkLst>
        </pc:picChg>
        <pc:picChg chg="del mod">
          <ac:chgData name="Mariette Lokin" userId="3abc7623-a056-442a-98be-552ef068f50d" providerId="ADAL" clId="{10D8EAD7-DBB4-48C5-961C-D7C42467538E}" dt="2025-06-12T15:15:06.386" v="1559" actId="21"/>
          <ac:picMkLst>
            <pc:docMk/>
            <pc:sldMk cId="23153030" sldId="1600"/>
            <ac:picMk id="5" creationId="{A8717578-4275-47D6-601A-ECAEBB9536DF}"/>
          </ac:picMkLst>
        </pc:picChg>
        <pc:picChg chg="del mod">
          <ac:chgData name="Mariette Lokin" userId="3abc7623-a056-442a-98be-552ef068f50d" providerId="ADAL" clId="{10D8EAD7-DBB4-48C5-961C-D7C42467538E}" dt="2025-06-12T15:14:36.119" v="1556" actId="21"/>
          <ac:picMkLst>
            <pc:docMk/>
            <pc:sldMk cId="23153030" sldId="1600"/>
            <ac:picMk id="6" creationId="{705A5086-2B80-CF2E-079F-D7AB771A13CF}"/>
          </ac:picMkLst>
        </pc:picChg>
      </pc:sldChg>
      <pc:sldChg chg="del">
        <pc:chgData name="Mariette Lokin" userId="3abc7623-a056-442a-98be-552ef068f50d" providerId="ADAL" clId="{10D8EAD7-DBB4-48C5-961C-D7C42467538E}" dt="2025-06-12T14:07:16.027" v="373" actId="47"/>
        <pc:sldMkLst>
          <pc:docMk/>
          <pc:sldMk cId="2075517761" sldId="1601"/>
        </pc:sldMkLst>
      </pc:sldChg>
      <pc:sldChg chg="modSp mod">
        <pc:chgData name="Mariette Lokin" userId="3abc7623-a056-442a-98be-552ef068f50d" providerId="ADAL" clId="{10D8EAD7-DBB4-48C5-961C-D7C42467538E}" dt="2025-06-13T10:07:01.227" v="1602" actId="20577"/>
        <pc:sldMkLst>
          <pc:docMk/>
          <pc:sldMk cId="2158154985" sldId="1602"/>
        </pc:sldMkLst>
        <pc:spChg chg="mod">
          <ac:chgData name="Mariette Lokin" userId="3abc7623-a056-442a-98be-552ef068f50d" providerId="ADAL" clId="{10D8EAD7-DBB4-48C5-961C-D7C42467538E}" dt="2025-06-13T10:07:01.227" v="1602" actId="20577"/>
          <ac:spMkLst>
            <pc:docMk/>
            <pc:sldMk cId="2158154985" sldId="1602"/>
            <ac:spMk id="3" creationId="{AF8A4CDF-0259-55F2-5DDB-4441D165A925}"/>
          </ac:spMkLst>
        </pc:spChg>
      </pc:sldChg>
      <pc:sldChg chg="del">
        <pc:chgData name="Mariette Lokin" userId="3abc7623-a056-442a-98be-552ef068f50d" providerId="ADAL" clId="{10D8EAD7-DBB4-48C5-961C-D7C42467538E}" dt="2025-06-12T14:28:17.484" v="781" actId="47"/>
        <pc:sldMkLst>
          <pc:docMk/>
          <pc:sldMk cId="2470293247" sldId="1603"/>
        </pc:sldMkLst>
      </pc:sldChg>
      <pc:sldChg chg="del">
        <pc:chgData name="Mariette Lokin" userId="3abc7623-a056-442a-98be-552ef068f50d" providerId="ADAL" clId="{10D8EAD7-DBB4-48C5-961C-D7C42467538E}" dt="2025-06-12T14:28:20.515" v="782" actId="47"/>
        <pc:sldMkLst>
          <pc:docMk/>
          <pc:sldMk cId="3337797703" sldId="1604"/>
        </pc:sldMkLst>
      </pc:sldChg>
      <pc:sldChg chg="del">
        <pc:chgData name="Mariette Lokin" userId="3abc7623-a056-442a-98be-552ef068f50d" providerId="ADAL" clId="{10D8EAD7-DBB4-48C5-961C-D7C42467538E}" dt="2025-06-12T14:31:08.593" v="784" actId="47"/>
        <pc:sldMkLst>
          <pc:docMk/>
          <pc:sldMk cId="4240097994" sldId="1605"/>
        </pc:sldMkLst>
      </pc:sldChg>
      <pc:sldChg chg="addSp delSp modSp mod">
        <pc:chgData name="Mariette Lokin" userId="3abc7623-a056-442a-98be-552ef068f50d" providerId="ADAL" clId="{10D8EAD7-DBB4-48C5-961C-D7C42467538E}" dt="2025-06-13T10:39:25.689" v="1681" actId="1076"/>
        <pc:sldMkLst>
          <pc:docMk/>
          <pc:sldMk cId="3343919428" sldId="1606"/>
        </pc:sldMkLst>
        <pc:spChg chg="mod">
          <ac:chgData name="Mariette Lokin" userId="3abc7623-a056-442a-98be-552ef068f50d" providerId="ADAL" clId="{10D8EAD7-DBB4-48C5-961C-D7C42467538E}" dt="2025-06-13T10:35:01.344" v="1612" actId="20577"/>
          <ac:spMkLst>
            <pc:docMk/>
            <pc:sldMk cId="3343919428" sldId="1606"/>
            <ac:spMk id="2" creationId="{33C8B603-5701-0297-16DD-AB459BD1A040}"/>
          </ac:spMkLst>
        </pc:spChg>
        <pc:spChg chg="add mod">
          <ac:chgData name="Mariette Lokin" userId="3abc7623-a056-442a-98be-552ef068f50d" providerId="ADAL" clId="{10D8EAD7-DBB4-48C5-961C-D7C42467538E}" dt="2025-06-13T10:38:05.204" v="1672" actId="14100"/>
          <ac:spMkLst>
            <pc:docMk/>
            <pc:sldMk cId="3343919428" sldId="1606"/>
            <ac:spMk id="5" creationId="{31A290AA-8ECB-23AE-5C11-5690D1ADAE20}"/>
          </ac:spMkLst>
        </pc:spChg>
        <pc:spChg chg="add mod">
          <ac:chgData name="Mariette Lokin" userId="3abc7623-a056-442a-98be-552ef068f50d" providerId="ADAL" clId="{10D8EAD7-DBB4-48C5-961C-D7C42467538E}" dt="2025-06-13T10:38:39.895" v="1678" actId="20577"/>
          <ac:spMkLst>
            <pc:docMk/>
            <pc:sldMk cId="3343919428" sldId="1606"/>
            <ac:spMk id="6" creationId="{6ABE497C-FCF7-CF4D-8F3A-09EECED35D59}"/>
          </ac:spMkLst>
        </pc:spChg>
        <pc:spChg chg="add mod">
          <ac:chgData name="Mariette Lokin" userId="3abc7623-a056-442a-98be-552ef068f50d" providerId="ADAL" clId="{10D8EAD7-DBB4-48C5-961C-D7C42467538E}" dt="2025-06-13T10:39:25.689" v="1681" actId="1076"/>
          <ac:spMkLst>
            <pc:docMk/>
            <pc:sldMk cId="3343919428" sldId="1606"/>
            <ac:spMk id="9" creationId="{6B773EE2-D734-9C58-40D5-3AA57E6182BA}"/>
          </ac:spMkLst>
        </pc:spChg>
        <pc:spChg chg="add mod">
          <ac:chgData name="Mariette Lokin" userId="3abc7623-a056-442a-98be-552ef068f50d" providerId="ADAL" clId="{10D8EAD7-DBB4-48C5-961C-D7C42467538E}" dt="2025-06-13T10:39:12.076" v="1679" actId="1076"/>
          <ac:spMkLst>
            <pc:docMk/>
            <pc:sldMk cId="3343919428" sldId="1606"/>
            <ac:spMk id="10" creationId="{6BF7112E-67CB-275E-D0DF-2513630994D0}"/>
          </ac:spMkLst>
        </pc:spChg>
        <pc:spChg chg="mod">
          <ac:chgData name="Mariette Lokin" userId="3abc7623-a056-442a-98be-552ef068f50d" providerId="ADAL" clId="{10D8EAD7-DBB4-48C5-961C-D7C42467538E}" dt="2025-06-12T15:21:56.178" v="1595" actId="5793"/>
          <ac:spMkLst>
            <pc:docMk/>
            <pc:sldMk cId="3343919428" sldId="1606"/>
            <ac:spMk id="17" creationId="{A02B8275-22AD-9F6A-E8ED-E0D2E4A3D2A2}"/>
          </ac:spMkLst>
        </pc:spChg>
        <pc:picChg chg="add mod">
          <ac:chgData name="Mariette Lokin" userId="3abc7623-a056-442a-98be-552ef068f50d" providerId="ADAL" clId="{10D8EAD7-DBB4-48C5-961C-D7C42467538E}" dt="2025-06-13T10:36:16.350" v="1618" actId="14100"/>
          <ac:picMkLst>
            <pc:docMk/>
            <pc:sldMk cId="3343919428" sldId="1606"/>
            <ac:picMk id="3" creationId="{484F14EB-DC09-E322-5CD6-A9FFCC9AE386}"/>
          </ac:picMkLst>
        </pc:picChg>
        <pc:picChg chg="add del mod">
          <ac:chgData name="Mariette Lokin" userId="3abc7623-a056-442a-98be-552ef068f50d" providerId="ADAL" clId="{10D8EAD7-DBB4-48C5-961C-D7C42467538E}" dt="2025-06-12T15:15:31.570" v="1567" actId="478"/>
          <ac:picMkLst>
            <pc:docMk/>
            <pc:sldMk cId="3343919428" sldId="1606"/>
            <ac:picMk id="3" creationId="{C92FDBD3-DFAF-A420-0FFD-6BE8AE3FA5B0}"/>
          </ac:picMkLst>
        </pc:picChg>
        <pc:picChg chg="mod">
          <ac:chgData name="Mariette Lokin" userId="3abc7623-a056-442a-98be-552ef068f50d" providerId="ADAL" clId="{10D8EAD7-DBB4-48C5-961C-D7C42467538E}" dt="2025-06-13T10:35:19.548" v="1613" actId="1076"/>
          <ac:picMkLst>
            <pc:docMk/>
            <pc:sldMk cId="3343919428" sldId="1606"/>
            <ac:picMk id="4" creationId="{29C47A19-0A01-D38B-1DA1-3F4EA61F55D4}"/>
          </ac:picMkLst>
        </pc:picChg>
        <pc:picChg chg="add del mod">
          <ac:chgData name="Mariette Lokin" userId="3abc7623-a056-442a-98be-552ef068f50d" providerId="ADAL" clId="{10D8EAD7-DBB4-48C5-961C-D7C42467538E}" dt="2025-06-12T15:15:30.831" v="1566" actId="478"/>
          <ac:picMkLst>
            <pc:docMk/>
            <pc:sldMk cId="3343919428" sldId="1606"/>
            <ac:picMk id="5" creationId="{9A956957-BC5A-7A18-3EE8-799830336006}"/>
          </ac:picMkLst>
        </pc:picChg>
        <pc:picChg chg="add mod">
          <ac:chgData name="Mariette Lokin" userId="3abc7623-a056-442a-98be-552ef068f50d" providerId="ADAL" clId="{10D8EAD7-DBB4-48C5-961C-D7C42467538E}" dt="2025-06-12T15:19:33.569" v="1585" actId="1076"/>
          <ac:picMkLst>
            <pc:docMk/>
            <pc:sldMk cId="3343919428" sldId="1606"/>
            <ac:picMk id="7" creationId="{B520D5C5-A9F7-CEC3-710E-77F3F04A2E91}"/>
          </ac:picMkLst>
        </pc:picChg>
        <pc:picChg chg="add mod">
          <ac:chgData name="Mariette Lokin" userId="3abc7623-a056-442a-98be-552ef068f50d" providerId="ADAL" clId="{10D8EAD7-DBB4-48C5-961C-D7C42467538E}" dt="2025-06-12T15:19:39.229" v="1586" actId="14100"/>
          <ac:picMkLst>
            <pc:docMk/>
            <pc:sldMk cId="3343919428" sldId="1606"/>
            <ac:picMk id="8" creationId="{C57CFBBA-9B16-8CDD-D465-08A359BB46B9}"/>
          </ac:picMkLst>
        </pc:picChg>
      </pc:sldChg>
      <pc:sldChg chg="addSp delSp modSp new del mod">
        <pc:chgData name="Mariette Lokin" userId="3abc7623-a056-442a-98be-552ef068f50d" providerId="ADAL" clId="{10D8EAD7-DBB4-48C5-961C-D7C42467538E}" dt="2025-06-12T14:31:06.612" v="783" actId="47"/>
        <pc:sldMkLst>
          <pc:docMk/>
          <pc:sldMk cId="1178387244" sldId="1607"/>
        </pc:sldMkLst>
        <pc:spChg chg="mod">
          <ac:chgData name="Mariette Lokin" userId="3abc7623-a056-442a-98be-552ef068f50d" providerId="ADAL" clId="{10D8EAD7-DBB4-48C5-961C-D7C42467538E}" dt="2025-06-12T14:26:58.418" v="777" actId="20577"/>
          <ac:spMkLst>
            <pc:docMk/>
            <pc:sldMk cId="1178387244" sldId="1607"/>
            <ac:spMk id="2" creationId="{DC897E89-45CE-A6CF-C17B-9439C6B0A1BB}"/>
          </ac:spMkLst>
        </pc:spChg>
        <pc:spChg chg="del">
          <ac:chgData name="Mariette Lokin" userId="3abc7623-a056-442a-98be-552ef068f50d" providerId="ADAL" clId="{10D8EAD7-DBB4-48C5-961C-D7C42467538E}" dt="2025-06-12T14:22:31.406" v="709" actId="22"/>
          <ac:spMkLst>
            <pc:docMk/>
            <pc:sldMk cId="1178387244" sldId="1607"/>
            <ac:spMk id="3" creationId="{C23A35E3-DD5A-B44C-CB4E-FD41C1F80750}"/>
          </ac:spMkLst>
        </pc:spChg>
        <pc:spChg chg="add del mod">
          <ac:chgData name="Mariette Lokin" userId="3abc7623-a056-442a-98be-552ef068f50d" providerId="ADAL" clId="{10D8EAD7-DBB4-48C5-961C-D7C42467538E}" dt="2025-06-12T14:24:45.782" v="713"/>
          <ac:spMkLst>
            <pc:docMk/>
            <pc:sldMk cId="1178387244" sldId="1607"/>
            <ac:spMk id="7" creationId="{04B6C06E-211E-65AF-4DE5-F540DE2466EC}"/>
          </ac:spMkLst>
        </pc:spChg>
        <pc:spChg chg="add mod">
          <ac:chgData name="Mariette Lokin" userId="3abc7623-a056-442a-98be-552ef068f50d" providerId="ADAL" clId="{10D8EAD7-DBB4-48C5-961C-D7C42467538E}" dt="2025-06-12T14:27:40.618" v="780" actId="207"/>
          <ac:spMkLst>
            <pc:docMk/>
            <pc:sldMk cId="1178387244" sldId="1607"/>
            <ac:spMk id="10" creationId="{E5AD2216-61A2-BFC0-012D-45CF1E174C5C}"/>
          </ac:spMkLst>
        </pc:spChg>
        <pc:picChg chg="add del mod ord">
          <ac:chgData name="Mariette Lokin" userId="3abc7623-a056-442a-98be-552ef068f50d" providerId="ADAL" clId="{10D8EAD7-DBB4-48C5-961C-D7C42467538E}" dt="2025-06-12T14:23:13.170" v="712" actId="478"/>
          <ac:picMkLst>
            <pc:docMk/>
            <pc:sldMk cId="1178387244" sldId="1607"/>
            <ac:picMk id="5" creationId="{9776BB7D-0AA5-6521-09C8-A17DC8F71DD0}"/>
          </ac:picMkLst>
        </pc:picChg>
        <pc:picChg chg="add mod">
          <ac:chgData name="Mariette Lokin" userId="3abc7623-a056-442a-98be-552ef068f50d" providerId="ADAL" clId="{10D8EAD7-DBB4-48C5-961C-D7C42467538E}" dt="2025-06-12T14:24:51.140" v="715" actId="14100"/>
          <ac:picMkLst>
            <pc:docMk/>
            <pc:sldMk cId="1178387244" sldId="1607"/>
            <ac:picMk id="8" creationId="{409A1072-007F-A051-377C-13AA260E9C66}"/>
          </ac:picMkLst>
        </pc:picChg>
        <pc:picChg chg="add mod">
          <ac:chgData name="Mariette Lokin" userId="3abc7623-a056-442a-98be-552ef068f50d" providerId="ADAL" clId="{10D8EAD7-DBB4-48C5-961C-D7C42467538E}" dt="2025-06-12T14:26:45.124" v="718" actId="1076"/>
          <ac:picMkLst>
            <pc:docMk/>
            <pc:sldMk cId="1178387244" sldId="1607"/>
            <ac:picMk id="9" creationId="{09691EC4-E4FC-BAF4-1539-9F8E343FFB44}"/>
          </ac:picMkLst>
        </pc:picChg>
      </pc:sldChg>
      <pc:sldChg chg="new del">
        <pc:chgData name="Mariette Lokin" userId="3abc7623-a056-442a-98be-552ef068f50d" providerId="ADAL" clId="{10D8EAD7-DBB4-48C5-961C-D7C42467538E}" dt="2025-06-12T14:11:22.438" v="707" actId="47"/>
        <pc:sldMkLst>
          <pc:docMk/>
          <pc:sldMk cId="1543990272" sldId="1607"/>
        </pc:sldMkLst>
      </pc:sldChg>
      <pc:sldChg chg="modSp new mod">
        <pc:chgData name="Mariette Lokin" userId="3abc7623-a056-442a-98be-552ef068f50d" providerId="ADAL" clId="{10D8EAD7-DBB4-48C5-961C-D7C42467538E}" dt="2025-06-12T15:13:10.600" v="1555" actId="20578"/>
        <pc:sldMkLst>
          <pc:docMk/>
          <pc:sldMk cId="2082999390" sldId="1607"/>
        </pc:sldMkLst>
        <pc:spChg chg="mod">
          <ac:chgData name="Mariette Lokin" userId="3abc7623-a056-442a-98be-552ef068f50d" providerId="ADAL" clId="{10D8EAD7-DBB4-48C5-961C-D7C42467538E}" dt="2025-06-12T15:08:39.552" v="850" actId="20577"/>
          <ac:spMkLst>
            <pc:docMk/>
            <pc:sldMk cId="2082999390" sldId="1607"/>
            <ac:spMk id="2" creationId="{83B0DCF9-165E-0568-E3C5-9C08CE3A263F}"/>
          </ac:spMkLst>
        </pc:spChg>
        <pc:spChg chg="mod">
          <ac:chgData name="Mariette Lokin" userId="3abc7623-a056-442a-98be-552ef068f50d" providerId="ADAL" clId="{10D8EAD7-DBB4-48C5-961C-D7C42467538E}" dt="2025-06-12T15:13:10.600" v="1555" actId="20578"/>
          <ac:spMkLst>
            <pc:docMk/>
            <pc:sldMk cId="2082999390" sldId="1607"/>
            <ac:spMk id="3" creationId="{8BB0EC86-0222-4BF2-B0F1-D5882C3397E3}"/>
          </ac:spMkLst>
        </pc:spChg>
      </pc:sldChg>
      <pc:sldChg chg="modSp new del mod">
        <pc:chgData name="Mariette Lokin" userId="3abc7623-a056-442a-98be-552ef068f50d" providerId="ADAL" clId="{10D8EAD7-DBB4-48C5-961C-D7C42467538E}" dt="2025-06-12T15:04:48.343" v="832" actId="47"/>
        <pc:sldMkLst>
          <pc:docMk/>
          <pc:sldMk cId="3237879916" sldId="1607"/>
        </pc:sldMkLst>
        <pc:spChg chg="mod">
          <ac:chgData name="Mariette Lokin" userId="3abc7623-a056-442a-98be-552ef068f50d" providerId="ADAL" clId="{10D8EAD7-DBB4-48C5-961C-D7C42467538E}" dt="2025-06-12T15:04:41.519" v="831" actId="20577"/>
          <ac:spMkLst>
            <pc:docMk/>
            <pc:sldMk cId="3237879916" sldId="1607"/>
            <ac:spMk id="2" creationId="{C3528B2C-A240-9514-60D3-8D2698AABF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D3030-1090-49E8-BE06-4857962E4CFB}" type="datetimeFigureOut">
              <a:rPr lang="nl-NL" smtClean="0"/>
              <a:t>14-6-2025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D52AE-E84B-41D9-AE34-BB8E2EBFE605}" type="slidenum">
              <a:rPr lang="nl-NL" smtClean="0"/>
              <a:t>‹nr.›</a:t>
            </a:fld>
            <a:endParaRPr lang="nl-NL"/>
          </a:p>
        </p:txBody>
      </p:sp>
    </p:spTree>
    <p:extLst>
      <p:ext uri="{BB962C8B-B14F-4D97-AF65-F5344CB8AC3E}">
        <p14:creationId xmlns:p14="http://schemas.microsoft.com/office/powerpoint/2010/main" val="44621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dirty="0"/>
              <a:t>Eigenlijk ook een pijl van rechtssubject naar variabele normpremie. In de tekst zie je dat die aan elkaar gekoppeld zijn. </a:t>
            </a:r>
          </a:p>
          <a:p>
            <a:r>
              <a:rPr lang="nl-NL" dirty="0"/>
              <a:t>Standaardpremie is niet gekoppeld aan deze verzekerde (niet ‘zijn standaardpremie’ maar ‘de’), dat is dus een vaste waarde, ofwel parameter. </a:t>
            </a:r>
          </a:p>
          <a:p>
            <a:endParaRPr lang="nl-NL" dirty="0"/>
          </a:p>
          <a:p>
            <a:r>
              <a:rPr lang="nl-NL" dirty="0"/>
              <a:t>Al die gemarkeerde stukken worden vastgelegd, waar nodig met een verduidelijking van de termen/formulering. Bv. verzekerde, dat wordt in de </a:t>
            </a:r>
            <a:r>
              <a:rPr lang="nl-NL" dirty="0" err="1"/>
              <a:t>Wzt</a:t>
            </a:r>
            <a:r>
              <a:rPr lang="nl-NL" dirty="0"/>
              <a:t> gedefinieerd, en als je dat uit elkaar rafelt, zie je dat precisering nodig is naar verzekerde zorgtoeslag. Er zitten nl. in nog meer wetten verzekerden. Vaak heb je in de uitvoering nog meer begrippen nodig dan de wetgever heeft gedefinieerd. </a:t>
            </a:r>
          </a:p>
          <a:p>
            <a:endParaRPr lang="nl-NL" dirty="0"/>
          </a:p>
          <a:p>
            <a:r>
              <a:rPr lang="nl-NL" dirty="0"/>
              <a:t>Dat is allemaal leuk, zul je zeggen, maar wat doen we dan met die kleurige boel en de vastgelegde info?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NL" dirty="0"/>
              <a:t>Hier doen we het voor. </a:t>
            </a:r>
          </a:p>
          <a:p>
            <a:r>
              <a:rPr lang="nl-NL" dirty="0"/>
              <a:t>Niet makkelijk, echt andere manier van samenwerken, je moet er ook tijd voor krijgen. Pionieren en experimenteren, je gaat gesprekken voeren die je in ‘jouw’ fase van het proces normaliter niet voert. </a:t>
            </a:r>
          </a:p>
          <a:p>
            <a:r>
              <a:rPr lang="nl-NL" dirty="0"/>
              <a:t>Management moet het daarom ook expliciet steunen. Beginnen met aantal trajecten en ervaringen gebruiken om je werkwijzen aan te passen.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20A54-1B5A-46BC-8C4C-141CA65C66A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72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CD52AE-E84B-41D9-AE34-BB8E2EBFE605}" type="slidenum">
              <a:rPr lang="nl-NL" smtClean="0"/>
              <a:t>8</a:t>
            </a:fld>
            <a:endParaRPr lang="nl-NL"/>
          </a:p>
        </p:txBody>
      </p:sp>
    </p:spTree>
    <p:extLst>
      <p:ext uri="{BB962C8B-B14F-4D97-AF65-F5344CB8AC3E}">
        <p14:creationId xmlns:p14="http://schemas.microsoft.com/office/powerpoint/2010/main" val="372562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88276-7131-AA30-FEC6-D770EB881B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A4F345C-6AC4-34BD-B373-5107DC08C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5BBE71-6816-7730-3552-4006DFFBDC6B}"/>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DE40B740-E3A3-BEE1-D456-4C4F45D2D9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059C1A-1D06-B1E6-B4D0-B84F7C3A135D}"/>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313497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6D3CC-A2D7-D61A-F7B5-B800DA696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31698D-8559-EE1E-B363-E864D974EB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077FDD-D206-AF2C-6401-1D7D11EA420B}"/>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88116942-CAF3-570E-A7C5-916D7A006F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445267-2901-6EEE-0D1B-3165445FA8C4}"/>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34652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8AE5D70-79CA-8D07-59E3-57B951C1FF4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DF8F0A1-3A76-4EFC-4BBD-E30AB6AF4DC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ADD693-7736-2E69-6198-9ACA0EC40481}"/>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A9219EEB-DE18-420D-E266-DC8C2C48CC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FFDBFE-5041-12E0-1F8A-248078EF51C3}"/>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426774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03669-4C04-E352-A352-71E8B9CA80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27F0C1D-0A88-95A1-9645-110EFE2BB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150D614-EE4B-E7B9-1494-E2801F06A3D5}"/>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7EF35C10-3F75-D054-A27B-473928B220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4046C4-73DE-ACE9-B4A4-D6E36D680237}"/>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237186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7C3E2-C0F4-BA9D-16AF-517E65A018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02A946-CA1E-459C-8A42-28CA3CD3DF4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8E60A8-8080-8B00-04BC-FD6B228DB62B}"/>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39E32AC9-254D-FB19-9F4E-79000C67E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E3FD7E-E92C-FEAE-5C7B-1A56547CFA09}"/>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21029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1C7D1-074D-B11A-9A03-E9CE1CFF622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E16C281-294A-EE98-6DA3-7876642DC6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E6C27EF-9B5A-AB40-7BDA-0E183D030D43}"/>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FBA0F9E7-C9C7-40C2-CDA5-11EA76FC04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2A2988-2C0F-58A4-D2AE-BC50B742A906}"/>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973042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66BC0-E481-436E-D447-613440732F6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213FF7-67D3-EAA8-E159-CEA3F66392A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23DE6BC-0E77-9A53-2927-4C92C3DA290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7B91999-33D5-A9DE-DB4D-26B450805D3C}"/>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4EFBD1D5-13BB-5167-22EC-8E35EB29C3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38718AC-155D-9632-FE32-A9FCA8115AB2}"/>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20201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D3389-5E64-DAA6-A1E0-41ACB94B96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C09007B-12DB-FAF3-FDFD-FFB306133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51FEB68-565D-F5D1-6E29-D0736311593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96B212C-5105-A1AC-10FF-DAD0A8BA3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8E70A69-CBF2-9145-C499-4724EF5C2F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26B8A67-E4D0-4B26-9557-B8C5F9575A4F}"/>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8" name="Tijdelijke aanduiding voor voettekst 7">
            <a:extLst>
              <a:ext uri="{FF2B5EF4-FFF2-40B4-BE49-F238E27FC236}">
                <a16:creationId xmlns:a16="http://schemas.microsoft.com/office/drawing/2014/main" id="{9F33492E-6022-B9BB-C75A-47940A7B6C0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B899BC-4556-BB43-ABC8-8DC043E4C10F}"/>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405534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0BDA7-8631-245F-32E5-3EDD40B11CB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99F911C-58CB-C5CC-BD72-EDC0D0524D71}"/>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4" name="Tijdelijke aanduiding voor voettekst 3">
            <a:extLst>
              <a:ext uri="{FF2B5EF4-FFF2-40B4-BE49-F238E27FC236}">
                <a16:creationId xmlns:a16="http://schemas.microsoft.com/office/drawing/2014/main" id="{6C6BED1B-403D-7049-E2BA-779CEBD6E8F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01B7923-0F28-93E4-576C-7598FE31B272}"/>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172388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A72D2C-5F9F-8BA7-A384-06B74B0AECF5}"/>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3" name="Tijdelijke aanduiding voor voettekst 2">
            <a:extLst>
              <a:ext uri="{FF2B5EF4-FFF2-40B4-BE49-F238E27FC236}">
                <a16:creationId xmlns:a16="http://schemas.microsoft.com/office/drawing/2014/main" id="{615513B0-AFEA-5931-8632-EEC4CB17ECB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CFCD2F9-43DF-000A-685A-0B8B58113E07}"/>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3775598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15F39-7D94-3B45-3BE2-B6CAF71CBA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0B10533-EC6C-543B-E79E-5FD122029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F56B8DA-2A12-5D1E-03A3-775480500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E024FE-DDE8-7E4D-3106-A379960EBCDD}"/>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C56DD650-900E-5503-6899-B3DA9A7B7C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131B03-153A-DD47-4490-40265B716C9F}"/>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171459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6B75F-4101-A3B8-4C8E-45B1A9FD04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86CD09-6E79-B1A1-7D9F-C36FF20DC2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71C659-2990-3951-7ACE-77BE1B0BFC79}"/>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78AE60D6-C57C-0BDE-81A4-DCE6E678FD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7C4585-9F70-4DE3-5221-8365BA6D0E05}"/>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104303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343C7-5D29-4D51-E711-E5B508EC1E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64E01D-F595-BE54-3329-D1187CE9B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79AD69D-68A4-116B-A394-B2D3B226E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23E7B26-2244-AE6F-84F2-F51B0AB80BB7}"/>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9A369AEA-9C3D-C60A-F0C6-3DF7E152DB7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ACE9E7-BC91-CD3F-7C86-D14E1CB9DA1A}"/>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53765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4EDAB-7D37-43CF-FA6B-07BBE99ECA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46E5D0-3893-1220-A192-4007FE93FC5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97F3BF-2ECF-9A22-06F3-D882DD482780}"/>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473DC9F6-3662-96BF-F1B7-9132CD5E33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74A1CC-DE21-6B8B-10C2-7688EA479E6B}"/>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353743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A1BD648-BFFA-779B-443F-7D3D525676A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CA9708B-295C-CD5D-F723-163B34C9E5C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365F7B-BF1D-30E2-4E00-ADF00229AE49}"/>
              </a:ext>
            </a:extLst>
          </p:cNvPr>
          <p:cNvSpPr>
            <a:spLocks noGrp="1"/>
          </p:cNvSpPr>
          <p:nvPr>
            <p:ph type="dt" sz="half" idx="10"/>
          </p:nvPr>
        </p:nvSpPr>
        <p:spPr/>
        <p:txBody>
          <a:body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FAEE17B8-1CB6-644A-5035-26FE67A857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941EC-A09D-9DA0-8A05-F695E1CD2269}"/>
              </a:ext>
            </a:extLst>
          </p:cNvPr>
          <p:cNvSpPr>
            <a:spLocks noGrp="1"/>
          </p:cNvSpPr>
          <p:nvPr>
            <p:ph type="sldNum" sz="quarter" idx="12"/>
          </p:nvPr>
        </p:nvSpPr>
        <p:spPr/>
        <p:txBody>
          <a:bodyPr/>
          <a:lstStyle/>
          <a:p>
            <a:fld id="{D99BF7A4-2786-4C18-94D5-38BF13021CBA}" type="slidenum">
              <a:rPr lang="nl-NL" smtClean="0"/>
              <a:t>‹nr.›</a:t>
            </a:fld>
            <a:endParaRPr lang="nl-NL"/>
          </a:p>
        </p:txBody>
      </p:sp>
    </p:spTree>
    <p:extLst>
      <p:ext uri="{BB962C8B-B14F-4D97-AF65-F5344CB8AC3E}">
        <p14:creationId xmlns:p14="http://schemas.microsoft.com/office/powerpoint/2010/main" val="2554724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B56DD-EA41-ED88-EEE7-29C4A233812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A9E1D6C-C255-DFD1-81D9-E703450B4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FFDF0A-A20A-5649-E3C9-4ADCEEAB0AEC}"/>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A2738754-D955-19E5-1EA2-08839864E8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63FE2-9927-A7A1-B63A-C933AEA455A1}"/>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669253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F1CD0-BE8B-BF37-ABF0-5008CFB03AE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D8A3CE7-0E55-CF20-4741-9E05F571321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D96E9C-05F9-C1C5-E468-E554B5C8ADF3}"/>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A59F6E26-54C6-211D-DD5F-5AB6E23766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16A5B3-450C-5E70-2185-FDFB07F69884}"/>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4205690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C29D2-38D4-58E0-0122-CF1AC19144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5F8D355-2293-B86E-63C0-6048BE45FF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16DFEC1-BCE3-A469-422B-9EB4DC784CA1}"/>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CD56466F-22CC-332D-FC89-26E6D69CCF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8C8F1-D9FF-D6FD-D98E-DECECC511B94}"/>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292004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110D0-4A79-EDDB-03A1-B6AF963E93B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7DF4FE-2598-D676-256A-186578DDEFE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390BF13-16F2-37B9-0E64-6E0E8219F31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7FEA22F-1371-A829-DB01-7433570FEE29}"/>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29C9B7A4-1FCE-4FD3-3E94-45BC22C42A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A12F3C6-1923-6C51-5F3B-40EFC0F75B6A}"/>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4103938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8CA62-BAD7-0ADE-7498-161EDEA396B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F649C45-9419-CFBF-16EF-FBB5267C9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9BDD619-133B-B89B-D78F-0CC0BFC6049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D9D58F-F70A-91A7-F14A-FF9B3551A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421E15-9C69-EA35-9AB1-924D5BE82BC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3CD991-559F-0EFB-B393-3E9A85520365}"/>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8" name="Tijdelijke aanduiding voor voettekst 7">
            <a:extLst>
              <a:ext uri="{FF2B5EF4-FFF2-40B4-BE49-F238E27FC236}">
                <a16:creationId xmlns:a16="http://schemas.microsoft.com/office/drawing/2014/main" id="{7A4C430D-EEAB-439B-1546-3A5664CF6B2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7FB930B-5B17-386E-3F3A-10A5F0EF2FA0}"/>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285477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E45F3-B836-1AC7-00C0-5177AC5195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AFF88C0-4027-034A-5BA4-0681874AC19D}"/>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4" name="Tijdelijke aanduiding voor voettekst 3">
            <a:extLst>
              <a:ext uri="{FF2B5EF4-FFF2-40B4-BE49-F238E27FC236}">
                <a16:creationId xmlns:a16="http://schemas.microsoft.com/office/drawing/2014/main" id="{46EBE769-24FC-6350-5DA9-23089F5EE90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E4BC8FA-0C0A-C837-79B4-5EA7DBEEDFE4}"/>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690548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F8A54A7-ACE2-A16B-32B8-D70F1200A674}"/>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3" name="Tijdelijke aanduiding voor voettekst 2">
            <a:extLst>
              <a:ext uri="{FF2B5EF4-FFF2-40B4-BE49-F238E27FC236}">
                <a16:creationId xmlns:a16="http://schemas.microsoft.com/office/drawing/2014/main" id="{21BCC6EE-7FF6-409B-1FFD-1C51C7C9BA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CCCDE4-695E-E2FB-81E4-3F9217F9AF36}"/>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46535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D5BF9-7F8E-F28B-263D-54B27A35BB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BEA99BB-F371-22F0-2C2E-66E1177A33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B264F52-0F79-06D6-9760-F00E198E96F4}"/>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152BDCC2-FA71-221B-A299-EC14673C31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BB1F45-1EDF-369C-9C40-C81F97D05EA5}"/>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2810454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EB13C-B04F-4506-5057-1DA4B73FEE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50E9A67-66C1-B335-6CDA-E31E50041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E359DD7-F421-028E-E0C6-153E04830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D09165-D3A2-C83D-D894-1025BD90C556}"/>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900CCCA4-C1E4-3111-77AF-4F59739C57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A16B11-8D77-62A5-5CC0-0ECB6FF30E08}"/>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302849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1DE0D-116D-673A-2F47-87DC416F80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BB30B3A-F33E-EA8F-BB4C-6C0FCC98F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9B5FF62-A893-0575-2D4A-DCD84A97B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7B8242-0620-5647-7465-4CF08B3BA7C6}"/>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ED25F80E-326A-9C1B-81E5-7520AB6835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B9D750-638A-CA31-A16A-0BFD1073CBF3}"/>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00547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D3717-B2D1-18BF-A9F2-B38D4C0B99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C5B66EC-A930-1A91-2422-D8AF16E308E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6D7C3E-8263-88B8-A2F6-E2B2F2ECDFFF}"/>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962A47A2-AB0F-1B37-ECD2-8FE5923B0B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BF5A6E-CBF2-A377-E234-DAD23E0318EE}"/>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697869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761053D-5E97-53F1-C9AB-88C6AED97C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D898EC4-5DB9-432B-351B-08B1171660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20CCC9-9695-CBEC-03D0-0E38AF9A68EC}"/>
              </a:ext>
            </a:extLst>
          </p:cNvPr>
          <p:cNvSpPr>
            <a:spLocks noGrp="1"/>
          </p:cNvSpPr>
          <p:nvPr>
            <p:ph type="dt" sz="half" idx="10"/>
          </p:nvPr>
        </p:nvSpPr>
        <p:spPr/>
        <p:txBody>
          <a:body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7233AA6B-7EF0-E523-29E3-2BB20DF989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B68918-0543-0901-17F0-7D2767645302}"/>
              </a:ext>
            </a:extLst>
          </p:cNvPr>
          <p:cNvSpPr>
            <a:spLocks noGrp="1"/>
          </p:cNvSpPr>
          <p:nvPr>
            <p:ph type="sldNum" sz="quarter" idx="12"/>
          </p:nvPr>
        </p:nvSpPr>
        <p:spPr/>
        <p:txBody>
          <a:bodyPr/>
          <a:lstStyle/>
          <a:p>
            <a:fld id="{40E5E1BE-6E6E-4EF4-8ACC-7A1684CD91F3}" type="slidenum">
              <a:rPr lang="nl-NL" smtClean="0"/>
              <a:t>‹nr.›</a:t>
            </a:fld>
            <a:endParaRPr lang="nl-NL"/>
          </a:p>
        </p:txBody>
      </p:sp>
    </p:spTree>
    <p:extLst>
      <p:ext uri="{BB962C8B-B14F-4D97-AF65-F5344CB8AC3E}">
        <p14:creationId xmlns:p14="http://schemas.microsoft.com/office/powerpoint/2010/main" val="3005239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tandaard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nl-NL"/>
              <a:t>Klik om stijl te bewerken</a:t>
            </a:r>
            <a:endParaRPr lang="nl-NL" dirty="0"/>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marL="720036">
              <a:spcBef>
                <a:spcPts val="0"/>
              </a:spcBef>
              <a:buSzPct val="100000"/>
              <a:buFont typeface="+mj-lt"/>
              <a:buAutoNum type="alphaUcPeriod"/>
              <a:defRPr>
                <a:solidFill>
                  <a:schemeClr val="tx1"/>
                </a:solidFill>
              </a:defRPr>
            </a:lvl3pPr>
            <a:lvl4pPr marL="360018" indent="-360018">
              <a:spcBef>
                <a:spcPts val="0"/>
              </a:spcBef>
              <a:buClr>
                <a:schemeClr val="bg2"/>
              </a:buClr>
              <a:buSzPct val="140000"/>
              <a:buFont typeface="Verdana" panose="020B0604030504040204" pitchFamily="34" charset="0"/>
              <a:buChar char="›"/>
              <a:defRPr>
                <a:solidFill>
                  <a:schemeClr val="tx1"/>
                </a:solidFill>
              </a:defRPr>
            </a:lvl4pPr>
            <a:lvl5pPr>
              <a:spcBef>
                <a:spcPts val="0"/>
              </a:spcBef>
              <a:defRPr>
                <a:solidFill>
                  <a:schemeClr val="tx1"/>
                </a:solidFill>
              </a:defRPr>
            </a:lvl5pPr>
          </a:lstStyle>
          <a:p>
            <a:pPr lvl="0"/>
            <a:r>
              <a:rPr lang="nl-NL"/>
              <a:t>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23634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E878F-88CC-CAB4-CC63-7920A891A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B34341-D249-99AD-E504-12AFF864A3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B165B21-583D-63BC-3FCD-A2118940BE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ED8111A-9FC4-3B97-AB47-D1A240F73EB2}"/>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AC6AF3E4-BB5F-F565-0EEC-129CDD34F7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54CFD5-8E57-9E64-A45E-3262AEA19652}"/>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54946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44263-FC4B-9E33-6B1F-F93D748910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C940B-32BF-A108-988B-4431FB46A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F7C635-CEEB-75AA-5F86-09B2B9094DF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11616B3-5B3B-D759-E921-12D19D8C3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CC398D-DEEE-0CE5-4764-CCD7A2161D5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F829F9-CE73-5557-9777-7701DF2674FC}"/>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8" name="Tijdelijke aanduiding voor voettekst 7">
            <a:extLst>
              <a:ext uri="{FF2B5EF4-FFF2-40B4-BE49-F238E27FC236}">
                <a16:creationId xmlns:a16="http://schemas.microsoft.com/office/drawing/2014/main" id="{8EC25071-3641-7FFD-755B-7B4FF1A25E3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C2DD6AE-F1D7-9E2C-320C-88010104897B}"/>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16139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19D3D-017A-DBFC-C1A4-2DBD4C4A78E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E5B92FB-5B60-56A3-9A61-2EB18AD932C3}"/>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4" name="Tijdelijke aanduiding voor voettekst 3">
            <a:extLst>
              <a:ext uri="{FF2B5EF4-FFF2-40B4-BE49-F238E27FC236}">
                <a16:creationId xmlns:a16="http://schemas.microsoft.com/office/drawing/2014/main" id="{FFEC812D-C619-774A-E5E1-C2439EF4424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72F1BA-7EF6-0230-E027-6BDB2B0BF5BA}"/>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522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840B0BC-4C85-A4DE-8727-9ACA275BA2A1}"/>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3" name="Tijdelijke aanduiding voor voettekst 2">
            <a:extLst>
              <a:ext uri="{FF2B5EF4-FFF2-40B4-BE49-F238E27FC236}">
                <a16:creationId xmlns:a16="http://schemas.microsoft.com/office/drawing/2014/main" id="{8E54F548-34D5-9D37-CD0B-F27F09BAC8E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1BE9B94-18A6-2CEC-6C6A-9557DE565387}"/>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73145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BA132-EA2C-4CAC-711A-D0E9D714FB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22AE01E-00F8-639F-D488-709471B28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7EC2B21-6C34-0B5B-B3E1-74FED5A2B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CD37E6-859B-3116-001B-A92DCF3232FB}"/>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748E77E4-700C-3066-4879-383837CE36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60A762-DB5F-CEAC-1356-018E074490AF}"/>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206457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BD9E6-A0B6-E10E-12DA-B713B5165E6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0A79852-0981-1AD2-2349-A8D934A6A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567B336-237C-D9BF-8C70-6C45D7D75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0C43DB5-7D08-2680-70A3-6504F36F2ED7}"/>
              </a:ext>
            </a:extLst>
          </p:cNvPr>
          <p:cNvSpPr>
            <a:spLocks noGrp="1"/>
          </p:cNvSpPr>
          <p:nvPr>
            <p:ph type="dt" sz="half" idx="10"/>
          </p:nvPr>
        </p:nvSpPr>
        <p:spPr/>
        <p:txBody>
          <a:bodyPr/>
          <a:lstStyle/>
          <a:p>
            <a:fld id="{45ADF020-3DBB-4122-BFDD-B3017CDA8155}" type="datetimeFigureOut">
              <a:rPr lang="nl-NL" smtClean="0"/>
              <a:t>14-6-2025</a:t>
            </a:fld>
            <a:endParaRPr lang="nl-NL"/>
          </a:p>
        </p:txBody>
      </p:sp>
      <p:sp>
        <p:nvSpPr>
          <p:cNvPr id="6" name="Tijdelijke aanduiding voor voettekst 5">
            <a:extLst>
              <a:ext uri="{FF2B5EF4-FFF2-40B4-BE49-F238E27FC236}">
                <a16:creationId xmlns:a16="http://schemas.microsoft.com/office/drawing/2014/main" id="{3751C4DA-FE1E-6ECC-9C1F-2E6C7C9BC2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267616A-6507-07A4-B943-F02A52F4E871}"/>
              </a:ext>
            </a:extLst>
          </p:cNvPr>
          <p:cNvSpPr>
            <a:spLocks noGrp="1"/>
          </p:cNvSpPr>
          <p:nvPr>
            <p:ph type="sldNum" sz="quarter" idx="12"/>
          </p:nvPr>
        </p:nvSpPr>
        <p:spPr/>
        <p:txBody>
          <a:bodyPr/>
          <a:lstStyle/>
          <a:p>
            <a:fld id="{DA17CFAF-EDA1-406D-8FCD-25EA67CACFBB}" type="slidenum">
              <a:rPr lang="nl-NL" smtClean="0"/>
              <a:t>‹nr.›</a:t>
            </a:fld>
            <a:endParaRPr lang="nl-NL"/>
          </a:p>
        </p:txBody>
      </p:sp>
    </p:spTree>
    <p:extLst>
      <p:ext uri="{BB962C8B-B14F-4D97-AF65-F5344CB8AC3E}">
        <p14:creationId xmlns:p14="http://schemas.microsoft.com/office/powerpoint/2010/main" val="103277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7937A5-293E-7495-AB46-25BB02DEB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04C21B4-DC22-60D9-860E-891CEF4FA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66CA99-D11C-47EB-F0ED-EA3167A9F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DF020-3DBB-4122-BFDD-B3017CDA8155}"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35D77CBC-32FE-93F4-5F5F-442F55F8B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76E01DD-6485-E659-C836-8C42F7335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17CFAF-EDA1-406D-8FCD-25EA67CACFBB}" type="slidenum">
              <a:rPr lang="nl-NL" smtClean="0"/>
              <a:t>‹nr.›</a:t>
            </a:fld>
            <a:endParaRPr lang="nl-NL"/>
          </a:p>
        </p:txBody>
      </p:sp>
    </p:spTree>
    <p:extLst>
      <p:ext uri="{BB962C8B-B14F-4D97-AF65-F5344CB8AC3E}">
        <p14:creationId xmlns:p14="http://schemas.microsoft.com/office/powerpoint/2010/main" val="80812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C6ECF1-3F63-B44E-0C19-6D65FF294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2902521-76AC-CCF0-1C26-F710CF78C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8B916B-018C-1B16-2A14-1617D3EE2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BCBA74-0455-4909-9BEE-DC4C7467DA9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711D2C10-B155-3AFA-B6B0-B5D18EBC6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174D406-EAA1-A041-86DD-9FFFC054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BF7A4-2786-4C18-94D5-38BF13021CBA}" type="slidenum">
              <a:rPr lang="nl-NL" smtClean="0"/>
              <a:t>‹nr.›</a:t>
            </a:fld>
            <a:endParaRPr lang="nl-NL"/>
          </a:p>
        </p:txBody>
      </p:sp>
    </p:spTree>
    <p:extLst>
      <p:ext uri="{BB962C8B-B14F-4D97-AF65-F5344CB8AC3E}">
        <p14:creationId xmlns:p14="http://schemas.microsoft.com/office/powerpoint/2010/main" val="309634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68C24C1-B028-EAF7-148B-2D8D01859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BF26F0A-9AB2-6BF9-C641-5E7CC5BB7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791BA0-275E-EAD8-85E0-7B5C9C568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C9D482-21C2-4BA6-91E9-7A053E35567B}" type="datetimeFigureOut">
              <a:rPr lang="nl-NL" smtClean="0"/>
              <a:t>14-6-2025</a:t>
            </a:fld>
            <a:endParaRPr lang="nl-NL"/>
          </a:p>
        </p:txBody>
      </p:sp>
      <p:sp>
        <p:nvSpPr>
          <p:cNvPr id="5" name="Tijdelijke aanduiding voor voettekst 4">
            <a:extLst>
              <a:ext uri="{FF2B5EF4-FFF2-40B4-BE49-F238E27FC236}">
                <a16:creationId xmlns:a16="http://schemas.microsoft.com/office/drawing/2014/main" id="{CCF79E97-AA7A-48DA-F5EE-C05A71AE9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7158A6B9-C9F6-6A5B-8417-3481A0057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5E1BE-6E6E-4EF4-8ACC-7A1684CD91F3}" type="slidenum">
              <a:rPr lang="nl-NL" smtClean="0"/>
              <a:t>‹nr.›</a:t>
            </a:fld>
            <a:endParaRPr lang="nl-NL"/>
          </a:p>
        </p:txBody>
      </p:sp>
    </p:spTree>
    <p:extLst>
      <p:ext uri="{BB962C8B-B14F-4D97-AF65-F5344CB8AC3E}">
        <p14:creationId xmlns:p14="http://schemas.microsoft.com/office/powerpoint/2010/main" val="684975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boomportaal.nl/boek/9789462909373" TargetMode="External"/><Relationship Id="rId3" Type="http://schemas.openxmlformats.org/officeDocument/2006/relationships/hyperlink" Target="mailto:mariette@hooghiemstra-en-partners.nl" TargetMode="External"/><Relationship Id="rId7" Type="http://schemas.openxmlformats.org/officeDocument/2006/relationships/hyperlink" Target="https://research.vu.nl/en/publications/wendbaar-wetgeve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digitalevertalingen.nl/" TargetMode="External"/><Relationship Id="rId4" Type="http://schemas.openxmlformats.org/officeDocument/2006/relationships/image" Target="../media/image11.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4B80C-B988-71A9-5F54-2D18BB1B4C75}"/>
              </a:ext>
            </a:extLst>
          </p:cNvPr>
          <p:cNvSpPr>
            <a:spLocks noGrp="1"/>
          </p:cNvSpPr>
          <p:nvPr>
            <p:ph type="ctrTitle"/>
          </p:nvPr>
        </p:nvSpPr>
        <p:spPr>
          <a:xfrm>
            <a:off x="762000" y="1141710"/>
            <a:ext cx="5595668" cy="3602781"/>
          </a:xfrm>
        </p:spPr>
        <p:txBody>
          <a:bodyPr anchor="t">
            <a:normAutofit/>
          </a:bodyPr>
          <a:lstStyle/>
          <a:p>
            <a:pPr algn="l"/>
            <a:r>
              <a:rPr lang="nl-NL" sz="4000" dirty="0"/>
              <a:t>Digitale uitvoering van wetgeving: hoe houden we het rechtmatig en rechtvaardig? </a:t>
            </a:r>
          </a:p>
        </p:txBody>
      </p:sp>
      <p:sp>
        <p:nvSpPr>
          <p:cNvPr id="3" name="Ondertitel 2">
            <a:extLst>
              <a:ext uri="{FF2B5EF4-FFF2-40B4-BE49-F238E27FC236}">
                <a16:creationId xmlns:a16="http://schemas.microsoft.com/office/drawing/2014/main" id="{FEF24FA0-AE5A-7160-A1DE-4D32F54492BD}"/>
              </a:ext>
            </a:extLst>
          </p:cNvPr>
          <p:cNvSpPr>
            <a:spLocks noGrp="1"/>
          </p:cNvSpPr>
          <p:nvPr>
            <p:ph type="subTitle" idx="1"/>
          </p:nvPr>
        </p:nvSpPr>
        <p:spPr>
          <a:xfrm>
            <a:off x="762000" y="4609474"/>
            <a:ext cx="4513006" cy="1263291"/>
          </a:xfrm>
        </p:spPr>
        <p:txBody>
          <a:bodyPr anchor="b">
            <a:normAutofit/>
          </a:bodyPr>
          <a:lstStyle/>
          <a:p>
            <a:pPr algn="l"/>
            <a:r>
              <a:rPr lang="nl-NL" sz="2000" dirty="0"/>
              <a:t>Mariette Lokin</a:t>
            </a:r>
          </a:p>
          <a:p>
            <a:pPr algn="l"/>
            <a:r>
              <a:rPr lang="nl-NL" sz="2000" dirty="0"/>
              <a:t>14 juni 2025</a:t>
            </a:r>
          </a:p>
        </p:txBody>
      </p:sp>
      <p:cxnSp>
        <p:nvCxnSpPr>
          <p:cNvPr id="54" name="Straight Connector 4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2" descr="Open Universiteit: Online studeren - Website - KlasCement">
            <a:extLst>
              <a:ext uri="{FF2B5EF4-FFF2-40B4-BE49-F238E27FC236}">
                <a16:creationId xmlns:a16="http://schemas.microsoft.com/office/drawing/2014/main" id="{942CCBB8-AE88-E89A-BEB0-B0F8120D4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9" b="-4"/>
          <a:stretch/>
        </p:blipFill>
        <p:spPr bwMode="auto">
          <a:xfrm>
            <a:off x="6996109" y="3283772"/>
            <a:ext cx="2191023" cy="221060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745962A8-F236-3C87-3F6F-F486AD4C2F4F}"/>
              </a:ext>
            </a:extLst>
          </p:cNvPr>
          <p:cNvPicPr>
            <a:picLocks noChangeAspect="1"/>
          </p:cNvPicPr>
          <p:nvPr/>
        </p:nvPicPr>
        <p:blipFill>
          <a:blip r:embed="rId3"/>
          <a:srcRect r="2191"/>
          <a:stretch/>
        </p:blipFill>
        <p:spPr>
          <a:xfrm>
            <a:off x="6763109" y="871146"/>
            <a:ext cx="4433194" cy="2232249"/>
          </a:xfrm>
          <a:prstGeom prst="rect">
            <a:avLst/>
          </a:prstGeom>
        </p:spPr>
      </p:pic>
    </p:spTree>
    <p:extLst>
      <p:ext uri="{BB962C8B-B14F-4D97-AF65-F5344CB8AC3E}">
        <p14:creationId xmlns:p14="http://schemas.microsoft.com/office/powerpoint/2010/main" val="79843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B8E37-AD6B-BE99-A0F2-9AF24DFC9812}"/>
              </a:ext>
            </a:extLst>
          </p:cNvPr>
          <p:cNvSpPr>
            <a:spLocks noGrp="1"/>
          </p:cNvSpPr>
          <p:nvPr>
            <p:ph type="title"/>
          </p:nvPr>
        </p:nvSpPr>
        <p:spPr/>
        <p:txBody>
          <a:bodyPr/>
          <a:lstStyle/>
          <a:p>
            <a:r>
              <a:rPr lang="nl-NL" dirty="0"/>
              <a:t>Deze sessie</a:t>
            </a:r>
          </a:p>
        </p:txBody>
      </p:sp>
      <p:sp>
        <p:nvSpPr>
          <p:cNvPr id="3" name="Tijdelijke aanduiding voor inhoud 2">
            <a:extLst>
              <a:ext uri="{FF2B5EF4-FFF2-40B4-BE49-F238E27FC236}">
                <a16:creationId xmlns:a16="http://schemas.microsoft.com/office/drawing/2014/main" id="{AF8A4CDF-0259-55F2-5DDB-4441D165A925}"/>
              </a:ext>
            </a:extLst>
          </p:cNvPr>
          <p:cNvSpPr>
            <a:spLocks noGrp="1"/>
          </p:cNvSpPr>
          <p:nvPr>
            <p:ph idx="1"/>
          </p:nvPr>
        </p:nvSpPr>
        <p:spPr/>
        <p:txBody>
          <a:bodyPr/>
          <a:lstStyle/>
          <a:p>
            <a:r>
              <a:rPr lang="nl-NL" dirty="0"/>
              <a:t>Hoe is de uitvoering van wetgeving de afgelopen decennia veranderd onder invloed van digitalisering?  </a:t>
            </a:r>
          </a:p>
          <a:p>
            <a:r>
              <a:rPr lang="nl-NL" dirty="0"/>
              <a:t>Wat betekent dat voor rechtmatigheid en rechtvaardigheid van overheidsoptreden? </a:t>
            </a:r>
          </a:p>
          <a:p>
            <a:r>
              <a:rPr lang="nl-NL" dirty="0"/>
              <a:t>Wat zijn remedies? </a:t>
            </a:r>
          </a:p>
          <a:p>
            <a:r>
              <a:rPr lang="nl-NL" dirty="0"/>
              <a:t>Wat zijn randvoorwaarden om die remedies goed te laten werken? </a:t>
            </a:r>
          </a:p>
        </p:txBody>
      </p:sp>
    </p:spTree>
    <p:extLst>
      <p:ext uri="{BB962C8B-B14F-4D97-AF65-F5344CB8AC3E}">
        <p14:creationId xmlns:p14="http://schemas.microsoft.com/office/powerpoint/2010/main" val="21581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88A2FD2-3F97-A192-8D3F-60738EE448B9}"/>
              </a:ext>
            </a:extLst>
          </p:cNvPr>
          <p:cNvPicPr>
            <a:picLocks noChangeAspect="1"/>
          </p:cNvPicPr>
          <p:nvPr/>
        </p:nvPicPr>
        <p:blipFill>
          <a:blip r:embed="rId2"/>
          <a:stretch>
            <a:fillRect/>
          </a:stretch>
        </p:blipFill>
        <p:spPr>
          <a:xfrm>
            <a:off x="2926902" y="1021026"/>
            <a:ext cx="8429467" cy="5186113"/>
          </a:xfrm>
          <a:prstGeom prst="rect">
            <a:avLst/>
          </a:prstGeom>
        </p:spPr>
      </p:pic>
      <p:pic>
        <p:nvPicPr>
          <p:cNvPr id="7" name="Afbeelding 6">
            <a:extLst>
              <a:ext uri="{FF2B5EF4-FFF2-40B4-BE49-F238E27FC236}">
                <a16:creationId xmlns:a16="http://schemas.microsoft.com/office/drawing/2014/main" id="{274BEFFC-BFFE-A368-766F-FD5B411C6CEE}"/>
              </a:ext>
            </a:extLst>
          </p:cNvPr>
          <p:cNvPicPr/>
          <p:nvPr/>
        </p:nvPicPr>
        <p:blipFill>
          <a:blip r:embed="rId3"/>
          <a:stretch>
            <a:fillRect/>
          </a:stretch>
        </p:blipFill>
        <p:spPr>
          <a:xfrm>
            <a:off x="234215" y="1197596"/>
            <a:ext cx="11723570" cy="4639378"/>
          </a:xfrm>
          <a:prstGeom prst="rect">
            <a:avLst/>
          </a:prstGeom>
        </p:spPr>
      </p:pic>
      <p:sp>
        <p:nvSpPr>
          <p:cNvPr id="2" name="Tijdelijke aanduiding voor datum 1" hidden="1">
            <a:extLst>
              <a:ext uri="{FF2B5EF4-FFF2-40B4-BE49-F238E27FC236}">
                <a16:creationId xmlns:a16="http://schemas.microsoft.com/office/drawing/2014/main" id="{E310632B-17FC-AD20-C640-D67C25EAEF8C}"/>
              </a:ext>
            </a:extLst>
          </p:cNvPr>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400"/>
              </a:spcAft>
              <a:buClrTx/>
              <a:buSzTx/>
              <a:buFontTx/>
              <a:buNone/>
              <a:tabLst/>
              <a:defRPr/>
            </a:pPr>
            <a:r>
              <a:rPr kumimoji="0" lang="nl-NL" sz="1200" b="0" i="0" u="none" strike="noStrike" kern="1200" cap="none" spc="0" normalizeH="0" baseline="0" noProof="0">
                <a:ln>
                  <a:noFill/>
                </a:ln>
                <a:solidFill>
                  <a:prstClr val="black">
                    <a:tint val="82000"/>
                  </a:prstClr>
                </a:solidFill>
                <a:effectLst/>
                <a:uLnTx/>
                <a:uFillTx/>
                <a:latin typeface="Nunito"/>
                <a:ea typeface="+mn-ea"/>
                <a:cs typeface="+mn-cs"/>
              </a:rPr>
              <a:t>Titel project</a:t>
            </a:r>
            <a:endParaRPr kumimoji="0" lang="en-US" sz="1200" b="0" i="0" u="none" strike="noStrike" kern="1200" cap="none" spc="0" normalizeH="0" baseline="0" noProof="0">
              <a:ln>
                <a:noFill/>
              </a:ln>
              <a:solidFill>
                <a:prstClr val="black">
                  <a:tint val="82000"/>
                </a:prstClr>
              </a:solidFill>
              <a:effectLst/>
              <a:uLnTx/>
              <a:uFillTx/>
              <a:latin typeface="Nunito"/>
              <a:ea typeface="+mn-ea"/>
              <a:cs typeface="+mn-cs"/>
            </a:endParaRPr>
          </a:p>
        </p:txBody>
      </p:sp>
      <p:sp>
        <p:nvSpPr>
          <p:cNvPr id="5" name="Titel 1">
            <a:extLst>
              <a:ext uri="{FF2B5EF4-FFF2-40B4-BE49-F238E27FC236}">
                <a16:creationId xmlns:a16="http://schemas.microsoft.com/office/drawing/2014/main" id="{87F859CF-5B06-9F7C-0B5B-1CB768A06D28}"/>
              </a:ext>
            </a:extLst>
          </p:cNvPr>
          <p:cNvSpPr>
            <a:spLocks noGrp="1"/>
          </p:cNvSpPr>
          <p:nvPr>
            <p:ph type="title"/>
          </p:nvPr>
        </p:nvSpPr>
        <p:spPr>
          <a:xfrm>
            <a:off x="581476" y="357186"/>
            <a:ext cx="10515600" cy="647702"/>
          </a:xfrm>
        </p:spPr>
        <p:txBody>
          <a:bodyPr>
            <a:normAutofit fontScale="90000"/>
          </a:bodyPr>
          <a:lstStyle/>
          <a:p>
            <a:r>
              <a:rPr lang="nl-NL" dirty="0"/>
              <a:t>Wetsanalyse</a:t>
            </a:r>
          </a:p>
        </p:txBody>
      </p:sp>
    </p:spTree>
    <p:extLst>
      <p:ext uri="{BB962C8B-B14F-4D97-AF65-F5344CB8AC3E}">
        <p14:creationId xmlns:p14="http://schemas.microsoft.com/office/powerpoint/2010/main" val="30197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al 48">
            <a:extLst>
              <a:ext uri="{FF2B5EF4-FFF2-40B4-BE49-F238E27FC236}">
                <a16:creationId xmlns:a16="http://schemas.microsoft.com/office/drawing/2014/main" id="{4A0DFE38-0DF9-4249-9CA5-8D74F6CD4A85}"/>
              </a:ext>
            </a:extLst>
          </p:cNvPr>
          <p:cNvSpPr/>
          <p:nvPr/>
        </p:nvSpPr>
        <p:spPr>
          <a:xfrm>
            <a:off x="6469565" y="2928970"/>
            <a:ext cx="2508045"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een zorgtoeslag</a:t>
            </a:r>
            <a:b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 grootte van dat verschil</a:t>
            </a:r>
          </a:p>
        </p:txBody>
      </p:sp>
      <p:sp>
        <p:nvSpPr>
          <p:cNvPr id="36" name="Ovaal 35">
            <a:extLst>
              <a:ext uri="{FF2B5EF4-FFF2-40B4-BE49-F238E27FC236}">
                <a16:creationId xmlns:a16="http://schemas.microsoft.com/office/drawing/2014/main" id="{9EB383B6-BFB6-4DF6-B540-F5E0048AA39E}"/>
              </a:ext>
            </a:extLst>
          </p:cNvPr>
          <p:cNvSpPr/>
          <p:nvPr/>
        </p:nvSpPr>
        <p:spPr>
          <a:xfrm>
            <a:off x="9828156" y="5304573"/>
            <a:ext cx="2219360"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het berekeningsjaar;</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 jaar</a:t>
            </a:r>
          </a:p>
        </p:txBody>
      </p:sp>
      <p:sp>
        <p:nvSpPr>
          <p:cNvPr id="30" name="Ovaal 29">
            <a:extLst>
              <a:ext uri="{FF2B5EF4-FFF2-40B4-BE49-F238E27FC236}">
                <a16:creationId xmlns:a16="http://schemas.microsoft.com/office/drawing/2014/main" id="{1B3AB66D-D0EC-491F-A3EA-9592BD1A14FD}"/>
              </a:ext>
            </a:extLst>
          </p:cNvPr>
          <p:cNvSpPr/>
          <p:nvPr/>
        </p:nvSpPr>
        <p:spPr>
          <a:xfrm>
            <a:off x="10929211" y="3526140"/>
            <a:ext cx="933137" cy="243926"/>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verschil</a:t>
            </a:r>
          </a:p>
        </p:txBody>
      </p:sp>
      <p:sp>
        <p:nvSpPr>
          <p:cNvPr id="23" name="Ovaal 22">
            <a:extLst>
              <a:ext uri="{FF2B5EF4-FFF2-40B4-BE49-F238E27FC236}">
                <a16:creationId xmlns:a16="http://schemas.microsoft.com/office/drawing/2014/main" id="{1FB561DB-496A-4D09-AEE0-910883AD6BD6}"/>
              </a:ext>
            </a:extLst>
          </p:cNvPr>
          <p:cNvSpPr/>
          <p:nvPr/>
        </p:nvSpPr>
        <p:spPr>
          <a:xfrm>
            <a:off x="6174889" y="4266628"/>
            <a:ext cx="5118707"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 normpremie voor een verzekerde in het berekeningsjaar minder bedraagt dan de standaardpremie in dat jaar (…)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een zorgtoeslag </a:t>
            </a: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 grootte van dat verschil</a:t>
            </a:r>
          </a:p>
        </p:txBody>
      </p:sp>
      <p:sp>
        <p:nvSpPr>
          <p:cNvPr id="18" name="Ovaal 17">
            <a:extLst>
              <a:ext uri="{FF2B5EF4-FFF2-40B4-BE49-F238E27FC236}">
                <a16:creationId xmlns:a16="http://schemas.microsoft.com/office/drawing/2014/main" id="{3BE767DC-F665-44C3-B976-DFACCCE08F26}"/>
              </a:ext>
            </a:extLst>
          </p:cNvPr>
          <p:cNvSpPr/>
          <p:nvPr/>
        </p:nvSpPr>
        <p:spPr>
          <a:xfrm>
            <a:off x="1858408" y="2381855"/>
            <a:ext cx="1543145"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een zorgtoeslag </a:t>
            </a:r>
          </a:p>
        </p:txBody>
      </p:sp>
      <p:sp>
        <p:nvSpPr>
          <p:cNvPr id="14" name="Ovaal 13">
            <a:extLst>
              <a:ext uri="{FF2B5EF4-FFF2-40B4-BE49-F238E27FC236}">
                <a16:creationId xmlns:a16="http://schemas.microsoft.com/office/drawing/2014/main" id="{B00138A4-2054-4E20-AD32-A745060FB04B}"/>
              </a:ext>
            </a:extLst>
          </p:cNvPr>
          <p:cNvSpPr/>
          <p:nvPr/>
        </p:nvSpPr>
        <p:spPr>
          <a:xfrm>
            <a:off x="286053" y="4253292"/>
            <a:ext cx="1932584" cy="2328437"/>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Indien de normpremie voor een verzekerde in het berekeningsjaar minder bedraagt dan de standaardpremie in dat jaar,</a:t>
            </a:r>
            <a:r>
              <a:rPr kumimoji="0" lang="nl-NL" sz="1100" b="0"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 </a:t>
            </a:r>
            <a:r>
              <a:rPr kumimoji="0" lang="nl-NL" sz="1100" b="1" i="0" u="none" strike="noStrike" kern="1200" cap="none" spc="0" normalizeH="0" baseline="0" noProof="0" dirty="0">
                <a:ln>
                  <a:noFill/>
                </a:ln>
                <a:solidFill>
                  <a:srgbClr val="333333"/>
                </a:solidFill>
                <a:effectLst/>
                <a:uLnTx/>
                <a:uFillTx/>
                <a:latin typeface="Calibri" panose="020F0502020204030204" pitchFamily="34" charset="0"/>
                <a:ea typeface="Verdana" panose="020B0604030504040204" pitchFamily="34" charset="0"/>
                <a:cs typeface="Calibri" panose="020F0502020204030204" pitchFamily="34" charset="0"/>
              </a:rPr>
              <a:t>heeft de verzekerde aanspraak op een zorgtoeslag </a:t>
            </a:r>
            <a:r>
              <a:rPr kumimoji="0" lang="nl-NL" sz="11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ter grootte van dat verschil.</a:t>
            </a:r>
            <a:endParaRPr kumimoji="0" lang="nl-NL" sz="1100" b="0" i="0" u="none" strike="noStrike" kern="1200" cap="none" spc="0" normalizeH="0" baseline="0" noProof="0" dirty="0">
              <a:ln>
                <a:noFill/>
              </a:ln>
              <a:solidFill>
                <a:srgbClr val="FFFFFF">
                  <a:lumMod val="50000"/>
                </a:srgbClr>
              </a:solidFill>
              <a:effectLst/>
              <a:uLnTx/>
              <a:uFillTx/>
              <a:latin typeface="Calibri" panose="020F0502020204030204" pitchFamily="34" charset="0"/>
              <a:ea typeface="+mn-ea"/>
              <a:cs typeface="Calibri" panose="020F0502020204030204" pitchFamily="34" charset="0"/>
            </a:endParaRPr>
          </a:p>
        </p:txBody>
      </p:sp>
      <p:sp>
        <p:nvSpPr>
          <p:cNvPr id="13" name="Ovaal 12">
            <a:extLst>
              <a:ext uri="{FF2B5EF4-FFF2-40B4-BE49-F238E27FC236}">
                <a16:creationId xmlns:a16="http://schemas.microsoft.com/office/drawing/2014/main" id="{D4B37989-BBC1-4761-BBFB-8418DBE4AD1D}"/>
              </a:ext>
            </a:extLst>
          </p:cNvPr>
          <p:cNvSpPr/>
          <p:nvPr/>
        </p:nvSpPr>
        <p:spPr>
          <a:xfrm>
            <a:off x="500662" y="1521480"/>
            <a:ext cx="1596898"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een verzekerde;</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 verzekerde</a:t>
            </a:r>
          </a:p>
        </p:txBody>
      </p:sp>
      <p:sp>
        <p:nvSpPr>
          <p:cNvPr id="9" name="Rechthoek 8">
            <a:extLst>
              <a:ext uri="{FF2B5EF4-FFF2-40B4-BE49-F238E27FC236}">
                <a16:creationId xmlns:a16="http://schemas.microsoft.com/office/drawing/2014/main" id="{517B35CC-1AAB-48F3-8E41-9CD473379753}"/>
              </a:ext>
            </a:extLst>
          </p:cNvPr>
          <p:cNvSpPr/>
          <p:nvPr/>
        </p:nvSpPr>
        <p:spPr>
          <a:xfrm>
            <a:off x="6666267" y="35064"/>
            <a:ext cx="5514983" cy="1846659"/>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eerste volzin</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het berekeningsjaar minder bedraagt dan de standaardpremie in dat jaar,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11" name="Rechthoek: afgeronde hoeken 10">
            <a:extLst>
              <a:ext uri="{FF2B5EF4-FFF2-40B4-BE49-F238E27FC236}">
                <a16:creationId xmlns:a16="http://schemas.microsoft.com/office/drawing/2014/main" id="{7F57EC74-77A7-41E3-8423-D08B9D3E101B}"/>
              </a:ext>
            </a:extLst>
          </p:cNvPr>
          <p:cNvSpPr/>
          <p:nvPr/>
        </p:nvSpPr>
        <p:spPr>
          <a:xfrm>
            <a:off x="889884" y="3970412"/>
            <a:ext cx="1188720" cy="338554"/>
          </a:xfrm>
          <a:prstGeom prst="roundRect">
            <a:avLst/>
          </a:prstGeom>
          <a:solidFill>
            <a:srgbClr val="5C99F2"/>
          </a:solidFill>
          <a:ln>
            <a:solidFill>
              <a:srgbClr val="5C99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rechtsbetrekking</a:t>
            </a:r>
          </a:p>
        </p:txBody>
      </p:sp>
      <p:sp>
        <p:nvSpPr>
          <p:cNvPr id="12" name="Rechthoek: afgeronde hoeken 11">
            <a:extLst>
              <a:ext uri="{FF2B5EF4-FFF2-40B4-BE49-F238E27FC236}">
                <a16:creationId xmlns:a16="http://schemas.microsoft.com/office/drawing/2014/main" id="{73D08F4C-21F1-4BAE-AD36-1EB8CD71BE85}"/>
              </a:ext>
            </a:extLst>
          </p:cNvPr>
          <p:cNvSpPr/>
          <p:nvPr/>
        </p:nvSpPr>
        <p:spPr>
          <a:xfrm>
            <a:off x="983519" y="1266278"/>
            <a:ext cx="1188720" cy="338554"/>
          </a:xfrm>
          <a:prstGeom prst="roundRect">
            <a:avLst/>
          </a:prstGeom>
          <a:solidFill>
            <a:srgbClr val="CDE0FB"/>
          </a:solidFill>
          <a:ln>
            <a:solidFill>
              <a:srgbClr val="CDE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rechtssubject</a:t>
            </a:r>
          </a:p>
        </p:txBody>
      </p:sp>
      <p:sp>
        <p:nvSpPr>
          <p:cNvPr id="17" name="Rechthoek: afgeronde hoeken 16">
            <a:extLst>
              <a:ext uri="{FF2B5EF4-FFF2-40B4-BE49-F238E27FC236}">
                <a16:creationId xmlns:a16="http://schemas.microsoft.com/office/drawing/2014/main" id="{A08A7880-3F97-4671-B5AF-6F90AD19365E}"/>
              </a:ext>
            </a:extLst>
          </p:cNvPr>
          <p:cNvSpPr/>
          <p:nvPr/>
        </p:nvSpPr>
        <p:spPr>
          <a:xfrm>
            <a:off x="2397023" y="2140430"/>
            <a:ext cx="1188720" cy="338554"/>
          </a:xfrm>
          <a:prstGeom prst="roundRect">
            <a:avLst/>
          </a:prstGeom>
          <a:solidFill>
            <a:srgbClr val="9FC3F7"/>
          </a:solidFill>
          <a:ln>
            <a:solidFill>
              <a:srgbClr val="9FC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rechtsobject</a:t>
            </a:r>
          </a:p>
        </p:txBody>
      </p:sp>
      <p:sp>
        <p:nvSpPr>
          <p:cNvPr id="21" name="Rechthoek: afgeronde hoeken 20">
            <a:extLst>
              <a:ext uri="{FF2B5EF4-FFF2-40B4-BE49-F238E27FC236}">
                <a16:creationId xmlns:a16="http://schemas.microsoft.com/office/drawing/2014/main" id="{209179CC-F5A1-4ACA-82A2-3FBE853311E7}"/>
              </a:ext>
            </a:extLst>
          </p:cNvPr>
          <p:cNvSpPr/>
          <p:nvPr/>
        </p:nvSpPr>
        <p:spPr>
          <a:xfrm>
            <a:off x="7467178" y="2700464"/>
            <a:ext cx="1188720" cy="338554"/>
          </a:xfrm>
          <a:prstGeom prst="roundRect">
            <a:avLst/>
          </a:prstGeom>
          <a:solidFill>
            <a:srgbClr val="FFD54F"/>
          </a:solidFill>
          <a:ln>
            <a:solidFill>
              <a:srgbClr val="FFD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variabele</a:t>
            </a:r>
          </a:p>
        </p:txBody>
      </p:sp>
      <p:sp>
        <p:nvSpPr>
          <p:cNvPr id="22" name="Rechthoek: afgeronde hoeken 21">
            <a:extLst>
              <a:ext uri="{FF2B5EF4-FFF2-40B4-BE49-F238E27FC236}">
                <a16:creationId xmlns:a16="http://schemas.microsoft.com/office/drawing/2014/main" id="{8F1B207E-86A7-4404-93F8-52DFE1C246CF}"/>
              </a:ext>
            </a:extLst>
          </p:cNvPr>
          <p:cNvSpPr/>
          <p:nvPr/>
        </p:nvSpPr>
        <p:spPr>
          <a:xfrm>
            <a:off x="7881787" y="4001956"/>
            <a:ext cx="1188720" cy="338554"/>
          </a:xfrm>
          <a:prstGeom prst="roundRect">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afleidingsregel</a:t>
            </a:r>
          </a:p>
        </p:txBody>
      </p:sp>
      <p:sp>
        <p:nvSpPr>
          <p:cNvPr id="24" name="Ovaal 23">
            <a:extLst>
              <a:ext uri="{FF2B5EF4-FFF2-40B4-BE49-F238E27FC236}">
                <a16:creationId xmlns:a16="http://schemas.microsoft.com/office/drawing/2014/main" id="{C3F5CC9B-68BE-4B7F-A041-4C35A72F3B7D}"/>
              </a:ext>
            </a:extLst>
          </p:cNvPr>
          <p:cNvSpPr/>
          <p:nvPr/>
        </p:nvSpPr>
        <p:spPr>
          <a:xfrm>
            <a:off x="7760155" y="5326971"/>
            <a:ext cx="1973740"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 standaardpremie</a:t>
            </a:r>
          </a:p>
        </p:txBody>
      </p:sp>
      <p:sp>
        <p:nvSpPr>
          <p:cNvPr id="26" name="Ovaal 25">
            <a:extLst>
              <a:ext uri="{FF2B5EF4-FFF2-40B4-BE49-F238E27FC236}">
                <a16:creationId xmlns:a16="http://schemas.microsoft.com/office/drawing/2014/main" id="{96FB19FA-42FD-48C5-86BF-73312566DF6D}"/>
              </a:ext>
            </a:extLst>
          </p:cNvPr>
          <p:cNvSpPr/>
          <p:nvPr/>
        </p:nvSpPr>
        <p:spPr>
          <a:xfrm>
            <a:off x="6804988" y="2017485"/>
            <a:ext cx="1973740" cy="59600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 normpremie</a:t>
            </a:r>
          </a:p>
        </p:txBody>
      </p:sp>
      <p:sp>
        <p:nvSpPr>
          <p:cNvPr id="27" name="Rechthoek: afgeronde hoeken 26">
            <a:extLst>
              <a:ext uri="{FF2B5EF4-FFF2-40B4-BE49-F238E27FC236}">
                <a16:creationId xmlns:a16="http://schemas.microsoft.com/office/drawing/2014/main" id="{CB528C1B-ACEA-4F69-A00D-E07C7651C915}"/>
              </a:ext>
            </a:extLst>
          </p:cNvPr>
          <p:cNvSpPr/>
          <p:nvPr/>
        </p:nvSpPr>
        <p:spPr>
          <a:xfrm>
            <a:off x="7165795" y="1864142"/>
            <a:ext cx="1188720" cy="338554"/>
          </a:xfrm>
          <a:prstGeom prst="roundRect">
            <a:avLst/>
          </a:prstGeom>
          <a:solidFill>
            <a:srgbClr val="FFD54F"/>
          </a:solidFill>
          <a:ln>
            <a:solidFill>
              <a:srgbClr val="FFD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variabele</a:t>
            </a:r>
          </a:p>
        </p:txBody>
      </p:sp>
      <p:sp>
        <p:nvSpPr>
          <p:cNvPr id="28" name="Rechthoek: afgeronde hoeken 27">
            <a:extLst>
              <a:ext uri="{FF2B5EF4-FFF2-40B4-BE49-F238E27FC236}">
                <a16:creationId xmlns:a16="http://schemas.microsoft.com/office/drawing/2014/main" id="{9F30C0C7-D9D3-422B-947D-7B537D0BEFB6}"/>
              </a:ext>
            </a:extLst>
          </p:cNvPr>
          <p:cNvSpPr/>
          <p:nvPr/>
        </p:nvSpPr>
        <p:spPr>
          <a:xfrm>
            <a:off x="8141717" y="5093316"/>
            <a:ext cx="1188720" cy="338554"/>
          </a:xfrm>
          <a:prstGeom prst="roundRect">
            <a:avLst/>
          </a:prstGeom>
          <a:solidFill>
            <a:srgbClr val="FFBDBF"/>
          </a:solidFill>
          <a:ln>
            <a:solidFill>
              <a:srgbClr val="FFB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parameter</a:t>
            </a:r>
          </a:p>
        </p:txBody>
      </p:sp>
      <p:sp>
        <p:nvSpPr>
          <p:cNvPr id="29" name="Rechthoek: afgeronde hoeken 28">
            <a:extLst>
              <a:ext uri="{FF2B5EF4-FFF2-40B4-BE49-F238E27FC236}">
                <a16:creationId xmlns:a16="http://schemas.microsoft.com/office/drawing/2014/main" id="{FE558D5B-5D2A-4F25-8D3A-C582AA8DE5E7}"/>
              </a:ext>
            </a:extLst>
          </p:cNvPr>
          <p:cNvSpPr/>
          <p:nvPr/>
        </p:nvSpPr>
        <p:spPr>
          <a:xfrm>
            <a:off x="10711801" y="3238682"/>
            <a:ext cx="1367959" cy="338554"/>
          </a:xfrm>
          <a:prstGeom prst="roundRect">
            <a:avLst/>
          </a:prstGeom>
          <a:solidFill>
            <a:srgbClr val="C7FDEA"/>
          </a:solidFill>
          <a:ln>
            <a:solidFill>
              <a:srgbClr val="C7F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Operator</a:t>
            </a:r>
            <a:b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rekenkundige operator</a:t>
            </a: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5" name="Rechthoek: afgeronde hoeken 34">
            <a:extLst>
              <a:ext uri="{FF2B5EF4-FFF2-40B4-BE49-F238E27FC236}">
                <a16:creationId xmlns:a16="http://schemas.microsoft.com/office/drawing/2014/main" id="{57DCB85C-2C81-4034-81A0-8B8FA2F48CEF}"/>
              </a:ext>
            </a:extLst>
          </p:cNvPr>
          <p:cNvSpPr/>
          <p:nvPr/>
        </p:nvSpPr>
        <p:spPr>
          <a:xfrm>
            <a:off x="10731360" y="5092730"/>
            <a:ext cx="1188720" cy="338554"/>
          </a:xfrm>
          <a:prstGeom prst="roundRect">
            <a:avLst/>
          </a:prstGeom>
          <a:solidFill>
            <a:srgbClr val="C198E0"/>
          </a:solidFill>
          <a:ln>
            <a:solidFill>
              <a:srgbClr val="C19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tijdsaanduiding</a:t>
            </a:r>
          </a:p>
        </p:txBody>
      </p:sp>
      <p:sp>
        <p:nvSpPr>
          <p:cNvPr id="37" name="Ovaal 36">
            <a:extLst>
              <a:ext uri="{FF2B5EF4-FFF2-40B4-BE49-F238E27FC236}">
                <a16:creationId xmlns:a16="http://schemas.microsoft.com/office/drawing/2014/main" id="{47F3C503-1CD2-4D24-815A-93D259A3D351}"/>
              </a:ext>
            </a:extLst>
          </p:cNvPr>
          <p:cNvSpPr/>
          <p:nvPr/>
        </p:nvSpPr>
        <p:spPr>
          <a:xfrm>
            <a:off x="10687462" y="2884122"/>
            <a:ext cx="1508446" cy="267683"/>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ter grootte van</a:t>
            </a:r>
          </a:p>
        </p:txBody>
      </p:sp>
      <p:sp>
        <p:nvSpPr>
          <p:cNvPr id="38" name="Rechthoek: afgeronde hoeken 37">
            <a:extLst>
              <a:ext uri="{FF2B5EF4-FFF2-40B4-BE49-F238E27FC236}">
                <a16:creationId xmlns:a16="http://schemas.microsoft.com/office/drawing/2014/main" id="{B0931786-BDAD-4517-A2F5-876A3B3EAEAA}"/>
              </a:ext>
            </a:extLst>
          </p:cNvPr>
          <p:cNvSpPr/>
          <p:nvPr/>
        </p:nvSpPr>
        <p:spPr>
          <a:xfrm>
            <a:off x="10822371" y="2593360"/>
            <a:ext cx="1188720" cy="338554"/>
          </a:xfrm>
          <a:prstGeom prst="roundRect">
            <a:avLst/>
          </a:prstGeom>
          <a:solidFill>
            <a:srgbClr val="C7FDEA"/>
          </a:solidFill>
          <a:ln>
            <a:solidFill>
              <a:srgbClr val="C7F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Operator</a:t>
            </a:r>
            <a:b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(toekenningsoperator)</a:t>
            </a:r>
          </a:p>
        </p:txBody>
      </p:sp>
      <p:sp>
        <p:nvSpPr>
          <p:cNvPr id="39" name="Ovaal 38">
            <a:extLst>
              <a:ext uri="{FF2B5EF4-FFF2-40B4-BE49-F238E27FC236}">
                <a16:creationId xmlns:a16="http://schemas.microsoft.com/office/drawing/2014/main" id="{7870731B-F794-4C6A-B3E0-61E7448661AF}"/>
              </a:ext>
            </a:extLst>
          </p:cNvPr>
          <p:cNvSpPr/>
          <p:nvPr/>
        </p:nvSpPr>
        <p:spPr>
          <a:xfrm>
            <a:off x="10211616" y="2205881"/>
            <a:ext cx="2009797" cy="305567"/>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minder bedraagt dan</a:t>
            </a:r>
          </a:p>
        </p:txBody>
      </p:sp>
      <p:sp>
        <p:nvSpPr>
          <p:cNvPr id="40" name="Rechthoek: afgeronde hoeken 39">
            <a:extLst>
              <a:ext uri="{FF2B5EF4-FFF2-40B4-BE49-F238E27FC236}">
                <a16:creationId xmlns:a16="http://schemas.microsoft.com/office/drawing/2014/main" id="{1570FFD5-3263-46EA-85E5-24AE183C405D}"/>
              </a:ext>
            </a:extLst>
          </p:cNvPr>
          <p:cNvSpPr/>
          <p:nvPr/>
        </p:nvSpPr>
        <p:spPr>
          <a:xfrm>
            <a:off x="10474103" y="1919450"/>
            <a:ext cx="1605656" cy="338554"/>
          </a:xfrm>
          <a:prstGeom prst="roundRect">
            <a:avLst/>
          </a:prstGeom>
          <a:solidFill>
            <a:srgbClr val="C7FDEA"/>
          </a:solidFill>
          <a:ln>
            <a:solidFill>
              <a:srgbClr val="C7F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Operator</a:t>
            </a:r>
            <a:b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(vergelijkingsoperator)</a:t>
            </a:r>
          </a:p>
        </p:txBody>
      </p:sp>
      <p:sp>
        <p:nvSpPr>
          <p:cNvPr id="32" name="Ovaal 31">
            <a:extLst>
              <a:ext uri="{FF2B5EF4-FFF2-40B4-BE49-F238E27FC236}">
                <a16:creationId xmlns:a16="http://schemas.microsoft.com/office/drawing/2014/main" id="{2932342E-4FCA-4242-86D6-EB9B8D1BB010}"/>
              </a:ext>
            </a:extLst>
          </p:cNvPr>
          <p:cNvSpPr/>
          <p:nvPr/>
        </p:nvSpPr>
        <p:spPr>
          <a:xfrm>
            <a:off x="11146126" y="4130856"/>
            <a:ext cx="587041" cy="300192"/>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a:t>
            </a:r>
          </a:p>
        </p:txBody>
      </p:sp>
      <p:sp>
        <p:nvSpPr>
          <p:cNvPr id="34" name="Rechthoek: afgeronde hoeken 33">
            <a:extLst>
              <a:ext uri="{FF2B5EF4-FFF2-40B4-BE49-F238E27FC236}">
                <a16:creationId xmlns:a16="http://schemas.microsoft.com/office/drawing/2014/main" id="{8244346D-5B8E-4E18-9851-94D2C7D6A5EB}"/>
              </a:ext>
            </a:extLst>
          </p:cNvPr>
          <p:cNvSpPr/>
          <p:nvPr/>
        </p:nvSpPr>
        <p:spPr>
          <a:xfrm>
            <a:off x="10474103" y="3863140"/>
            <a:ext cx="1605656" cy="338554"/>
          </a:xfrm>
          <a:prstGeom prst="roundRect">
            <a:avLst/>
          </a:prstGeom>
          <a:solidFill>
            <a:srgbClr val="C7FDEA"/>
          </a:solidFill>
          <a:ln>
            <a:solidFill>
              <a:srgbClr val="C7F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Operator</a:t>
            </a:r>
            <a:b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(vergelijkingsoperator)</a:t>
            </a:r>
          </a:p>
        </p:txBody>
      </p:sp>
      <p:sp>
        <p:nvSpPr>
          <p:cNvPr id="44" name="Rechthoek 43">
            <a:extLst>
              <a:ext uri="{FF2B5EF4-FFF2-40B4-BE49-F238E27FC236}">
                <a16:creationId xmlns:a16="http://schemas.microsoft.com/office/drawing/2014/main" id="{3ED916C1-2479-4FD5-88A4-AD9AF68B42AB}"/>
              </a:ext>
            </a:extLst>
          </p:cNvPr>
          <p:cNvSpPr/>
          <p:nvPr/>
        </p:nvSpPr>
        <p:spPr>
          <a:xfrm>
            <a:off x="6442450" y="23225"/>
            <a:ext cx="5689050"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highlight>
                  <a:srgbClr val="5C99F2"/>
                </a:highlight>
                <a:uLnTx/>
                <a:uFillTx/>
                <a:latin typeface="Verdana"/>
                <a:ea typeface="Verdana" panose="020B0604030504040204" pitchFamily="34" charset="0"/>
                <a:cs typeface="+mn-cs"/>
              </a:rPr>
              <a:t>Indien de normpremie voor een verzekerde in het berekeningsjaar minder bedraagt dan de standaardpremie in dat jaar, heeft de verzekerde aanspraak op een zorgtoeslag ter grootte van dat verschil.</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46" name="Rechthoek 45">
            <a:extLst>
              <a:ext uri="{FF2B5EF4-FFF2-40B4-BE49-F238E27FC236}">
                <a16:creationId xmlns:a16="http://schemas.microsoft.com/office/drawing/2014/main" id="{51452E32-B9C4-492D-8C06-25A5EC4C825C}"/>
              </a:ext>
            </a:extLst>
          </p:cNvPr>
          <p:cNvSpPr/>
          <p:nvPr/>
        </p:nvSpPr>
        <p:spPr>
          <a:xfrm>
            <a:off x="6452855" y="19481"/>
            <a:ext cx="5708029"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a:t>
            </a:r>
            <a:r>
              <a:rPr kumimoji="0" lang="nl-NL" sz="1200" b="0" i="0" u="none" strike="noStrike" kern="1200" cap="none" spc="0" normalizeH="0" baseline="0" noProof="0" dirty="0">
                <a:ln>
                  <a:noFill/>
                </a:ln>
                <a:solidFill>
                  <a:srgbClr val="333333"/>
                </a:solidFill>
                <a:effectLst/>
                <a:highlight>
                  <a:srgbClr val="CDE0FB"/>
                </a:highlight>
                <a:uLnTx/>
                <a:uFillTx/>
                <a:latin typeface="Verdana"/>
                <a:ea typeface="Verdana" panose="020B0604030504040204" pitchFamily="34" charset="0"/>
                <a:cs typeface="+mn-cs"/>
              </a:rPr>
              <a:t>een verzekerde</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in het berekeningsjaar minder bedraagt dan de standaardpremie in dat jaar, heeft </a:t>
            </a:r>
            <a:r>
              <a:rPr kumimoji="0" lang="nl-NL" sz="1200" b="0" i="0" u="none" strike="noStrike" kern="1200" cap="none" spc="0" normalizeH="0" baseline="0" noProof="0" dirty="0">
                <a:ln>
                  <a:noFill/>
                </a:ln>
                <a:solidFill>
                  <a:srgbClr val="333333"/>
                </a:solidFill>
                <a:effectLst/>
                <a:highlight>
                  <a:srgbClr val="CDE0FB"/>
                </a:highlight>
                <a:uLnTx/>
                <a:uFillTx/>
                <a:latin typeface="Verdana"/>
                <a:ea typeface="Verdana" panose="020B0604030504040204" pitchFamily="34" charset="0"/>
                <a:cs typeface="+mn-cs"/>
              </a:rPr>
              <a:t>de verzekerde</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47" name="Rechthoek 46">
            <a:extLst>
              <a:ext uri="{FF2B5EF4-FFF2-40B4-BE49-F238E27FC236}">
                <a16:creationId xmlns:a16="http://schemas.microsoft.com/office/drawing/2014/main" id="{63775595-323F-401A-B345-C42D4353B353}"/>
              </a:ext>
            </a:extLst>
          </p:cNvPr>
          <p:cNvSpPr/>
          <p:nvPr/>
        </p:nvSpPr>
        <p:spPr>
          <a:xfrm>
            <a:off x="6445040" y="2503"/>
            <a:ext cx="5726247"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het berekeningsjaar minder bedraagt dan de standaardpremie in dat jaar, heeft de verzekerde aanspraak op </a:t>
            </a:r>
            <a:r>
              <a:rPr kumimoji="0" lang="nl-NL" sz="1200" b="0" i="0" u="none" strike="noStrike" kern="1200" cap="none" spc="0" normalizeH="0" baseline="0" noProof="0" dirty="0">
                <a:ln>
                  <a:noFill/>
                </a:ln>
                <a:solidFill>
                  <a:srgbClr val="333333"/>
                </a:solidFill>
                <a:effectLst/>
                <a:highlight>
                  <a:srgbClr val="9FC3F7"/>
                </a:highlight>
                <a:uLnTx/>
                <a:uFillTx/>
                <a:latin typeface="Verdana"/>
                <a:ea typeface="Verdana" panose="020B0604030504040204" pitchFamily="34" charset="0"/>
                <a:cs typeface="+mn-cs"/>
              </a:rPr>
              <a:t>een zorgtoeslag</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48" name="Rechthoek 47">
            <a:extLst>
              <a:ext uri="{FF2B5EF4-FFF2-40B4-BE49-F238E27FC236}">
                <a16:creationId xmlns:a16="http://schemas.microsoft.com/office/drawing/2014/main" id="{DDB4BD09-2F1C-4CD5-A415-C2882F356BD9}"/>
              </a:ext>
            </a:extLst>
          </p:cNvPr>
          <p:cNvSpPr/>
          <p:nvPr/>
        </p:nvSpPr>
        <p:spPr>
          <a:xfrm>
            <a:off x="6433302" y="6481"/>
            <a:ext cx="5695057"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highlight>
                  <a:srgbClr val="7CF4CC"/>
                </a:highlight>
                <a:uLnTx/>
                <a:uFillTx/>
                <a:latin typeface="Verdana"/>
                <a:ea typeface="Verdana" panose="020B0604030504040204" pitchFamily="34" charset="0"/>
                <a:cs typeface="+mn-cs"/>
              </a:rPr>
              <a:t>Indien de normpremie voor een verzekerde in het berekeningsjaar minder bedraagt dan de standaardpremie in dat jaar</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0" name="Rechthoek 49">
            <a:extLst>
              <a:ext uri="{FF2B5EF4-FFF2-40B4-BE49-F238E27FC236}">
                <a16:creationId xmlns:a16="http://schemas.microsoft.com/office/drawing/2014/main" id="{2EE63C2F-F454-4C05-8C13-A7C4D6B7B204}"/>
              </a:ext>
            </a:extLst>
          </p:cNvPr>
          <p:cNvSpPr/>
          <p:nvPr/>
        </p:nvSpPr>
        <p:spPr>
          <a:xfrm>
            <a:off x="6429118" y="23743"/>
            <a:ext cx="5721986"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het berekeningsjaar minder bedraagt dan de standaardpremie in dat jaar, heeft de verzekerde aanspraak op </a:t>
            </a:r>
            <a:r>
              <a:rPr kumimoji="0" lang="nl-NL" sz="1200" b="0" i="0" u="none" strike="noStrike" kern="1200" cap="none" spc="0" normalizeH="0" baseline="0" noProof="0" dirty="0">
                <a:ln>
                  <a:noFill/>
                </a:ln>
                <a:solidFill>
                  <a:srgbClr val="333333"/>
                </a:solidFill>
                <a:effectLst/>
                <a:highlight>
                  <a:srgbClr val="FFD03B"/>
                </a:highlight>
                <a:uLnTx/>
                <a:uFillTx/>
                <a:latin typeface="Verdana"/>
                <a:ea typeface="Verdana" panose="020B0604030504040204" pitchFamily="34" charset="0"/>
                <a:cs typeface="+mn-cs"/>
              </a:rPr>
              <a:t>een zorgtoeslag ter grootte van dat verschil.</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1" name="Rechthoek 50">
            <a:extLst>
              <a:ext uri="{FF2B5EF4-FFF2-40B4-BE49-F238E27FC236}">
                <a16:creationId xmlns:a16="http://schemas.microsoft.com/office/drawing/2014/main" id="{E2190709-2AAF-4CC9-8983-1640F89CE0C1}"/>
              </a:ext>
            </a:extLst>
          </p:cNvPr>
          <p:cNvSpPr/>
          <p:nvPr/>
        </p:nvSpPr>
        <p:spPr>
          <a:xfrm>
            <a:off x="6462086" y="23769"/>
            <a:ext cx="5674304"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a:t>
            </a:r>
            <a:r>
              <a:rPr kumimoji="0" lang="nl-NL" sz="1200" b="0" i="0" u="none" strike="noStrike" kern="1200" cap="none" spc="0" normalizeH="0" baseline="0" noProof="0" dirty="0">
                <a:ln>
                  <a:noFill/>
                </a:ln>
                <a:solidFill>
                  <a:srgbClr val="333333"/>
                </a:solidFill>
                <a:effectLst/>
                <a:highlight>
                  <a:srgbClr val="FFD03B"/>
                </a:highlight>
                <a:uLnTx/>
                <a:uFillTx/>
                <a:latin typeface="Verdana"/>
                <a:ea typeface="Verdana" panose="020B0604030504040204" pitchFamily="34" charset="0"/>
                <a:cs typeface="+mn-cs"/>
              </a:rPr>
              <a:t>de normpremie</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voor een verzekerde in het berekeningsjaar minder bedraagt dan de standaardpremie in dat jaar,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4" name="Rechthoek 53">
            <a:extLst>
              <a:ext uri="{FF2B5EF4-FFF2-40B4-BE49-F238E27FC236}">
                <a16:creationId xmlns:a16="http://schemas.microsoft.com/office/drawing/2014/main" id="{07B18FC7-11A3-4FA4-8D24-5E7BBD8D806F}"/>
              </a:ext>
            </a:extLst>
          </p:cNvPr>
          <p:cNvSpPr/>
          <p:nvPr/>
        </p:nvSpPr>
        <p:spPr>
          <a:xfrm>
            <a:off x="6501263" y="-3962"/>
            <a:ext cx="5698529"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het berekeningsjaar minder bedraagt dan </a:t>
            </a:r>
            <a:r>
              <a:rPr kumimoji="0" lang="nl-NL" sz="1200" b="0" i="0" u="none" strike="noStrike" kern="1200" cap="none" spc="0" normalizeH="0" baseline="0" noProof="0" dirty="0">
                <a:ln>
                  <a:noFill/>
                </a:ln>
                <a:solidFill>
                  <a:srgbClr val="333333"/>
                </a:solidFill>
                <a:effectLst/>
                <a:highlight>
                  <a:srgbClr val="FFBDBF"/>
                </a:highlight>
                <a:uLnTx/>
                <a:uFillTx/>
                <a:latin typeface="Verdana"/>
                <a:ea typeface="Verdana" panose="020B0604030504040204" pitchFamily="34" charset="0"/>
                <a:cs typeface="+mn-cs"/>
              </a:rPr>
              <a:t>de standaardpremie</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in dat jaar,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5" name="Rechthoek 54">
            <a:extLst>
              <a:ext uri="{FF2B5EF4-FFF2-40B4-BE49-F238E27FC236}">
                <a16:creationId xmlns:a16="http://schemas.microsoft.com/office/drawing/2014/main" id="{EA6C59DE-08B5-4843-B78F-E887D5BCE29C}"/>
              </a:ext>
            </a:extLst>
          </p:cNvPr>
          <p:cNvSpPr/>
          <p:nvPr/>
        </p:nvSpPr>
        <p:spPr>
          <a:xfrm>
            <a:off x="6521112" y="-1698"/>
            <a:ext cx="5689049"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a:t>
            </a:r>
            <a:r>
              <a:rPr kumimoji="0" lang="nl-NL" sz="1200" b="0" i="0" u="none" strike="noStrike" kern="1200" cap="none" spc="0" normalizeH="0" baseline="0" noProof="0" dirty="0">
                <a:ln>
                  <a:noFill/>
                </a:ln>
                <a:solidFill>
                  <a:srgbClr val="333333"/>
                </a:solidFill>
                <a:effectLst/>
                <a:highlight>
                  <a:srgbClr val="C198E0"/>
                </a:highlight>
                <a:uLnTx/>
                <a:uFillTx/>
                <a:latin typeface="Verdana"/>
                <a:ea typeface="Verdana" panose="020B0604030504040204" pitchFamily="34" charset="0"/>
                <a:cs typeface="+mn-cs"/>
              </a:rPr>
              <a:t>het berekeningsjaar</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minder bedraagt dan de standaardpremie in </a:t>
            </a:r>
            <a:r>
              <a:rPr kumimoji="0" lang="nl-NL" sz="1200" b="0" i="0" u="none" strike="noStrike" kern="1200" cap="none" spc="0" normalizeH="0" baseline="0" noProof="0" dirty="0">
                <a:ln>
                  <a:noFill/>
                </a:ln>
                <a:solidFill>
                  <a:srgbClr val="333333"/>
                </a:solidFill>
                <a:effectLst/>
                <a:highlight>
                  <a:srgbClr val="C198E0"/>
                </a:highlight>
                <a:uLnTx/>
                <a:uFillTx/>
                <a:latin typeface="Verdana"/>
                <a:ea typeface="Verdana" panose="020B0604030504040204" pitchFamily="34" charset="0"/>
                <a:cs typeface="+mn-cs"/>
              </a:rPr>
              <a:t>dat jaar</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6" name="Rechthoek 55">
            <a:extLst>
              <a:ext uri="{FF2B5EF4-FFF2-40B4-BE49-F238E27FC236}">
                <a16:creationId xmlns:a16="http://schemas.microsoft.com/office/drawing/2014/main" id="{2AEE763E-6458-4331-9A9E-9D813F4C1DA5}"/>
              </a:ext>
            </a:extLst>
          </p:cNvPr>
          <p:cNvSpPr/>
          <p:nvPr/>
        </p:nvSpPr>
        <p:spPr>
          <a:xfrm>
            <a:off x="6549918" y="27553"/>
            <a:ext cx="5689050"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a:t>
            </a:r>
            <a:r>
              <a:rPr kumimoji="0" lang="nl-NL" sz="1200" b="0" i="0" u="none" strike="noStrike" kern="1200" cap="none" spc="0" normalizeH="0" baseline="0" noProof="0" dirty="0">
                <a:ln>
                  <a:noFill/>
                </a:ln>
                <a:solidFill>
                  <a:srgbClr val="333333"/>
                </a:solidFill>
                <a:effectLst/>
                <a:highlight>
                  <a:srgbClr val="FF7C80"/>
                </a:highlight>
                <a:uLnTx/>
                <a:uFillTx/>
                <a:latin typeface="Verdana"/>
                <a:ea typeface="Verdana" panose="020B0604030504040204" pitchFamily="34" charset="0"/>
                <a:cs typeface="+mn-cs"/>
              </a:rPr>
              <a:t>de normpremie voor een verzekerde in het berekeningsjaar minder bedraagt dan de standaardpremie in dat jaar</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heeft de verzekerde aanspraak op </a:t>
            </a:r>
            <a:r>
              <a:rPr kumimoji="0" lang="nl-NL" sz="1200" b="0" i="0" u="none" strike="noStrike" kern="1200" cap="none" spc="0" normalizeH="0" baseline="0" noProof="0" dirty="0">
                <a:ln>
                  <a:noFill/>
                </a:ln>
                <a:solidFill>
                  <a:srgbClr val="333333"/>
                </a:solidFill>
                <a:effectLst/>
                <a:highlight>
                  <a:srgbClr val="FF7C80"/>
                </a:highlight>
                <a:uLnTx/>
                <a:uFillTx/>
                <a:latin typeface="Verdana"/>
                <a:ea typeface="Verdana" panose="020B0604030504040204" pitchFamily="34" charset="0"/>
                <a:cs typeface="+mn-cs"/>
              </a:rPr>
              <a:t>een zorgtoeslag ter grootte van dat verschil.</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58" name="Rechthoek 57">
            <a:extLst>
              <a:ext uri="{FF2B5EF4-FFF2-40B4-BE49-F238E27FC236}">
                <a16:creationId xmlns:a16="http://schemas.microsoft.com/office/drawing/2014/main" id="{BE7BC697-65B7-4E54-A7C1-DF50D038B080}"/>
              </a:ext>
            </a:extLst>
          </p:cNvPr>
          <p:cNvSpPr/>
          <p:nvPr/>
        </p:nvSpPr>
        <p:spPr>
          <a:xfrm>
            <a:off x="6564572" y="11001"/>
            <a:ext cx="5657510" cy="1631216"/>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a:t>
            </a:r>
            <a:r>
              <a:rPr kumimoji="0" lang="nl-NL" sz="1200" b="0" i="0" u="none" strike="noStrike" kern="1200" cap="none" spc="0" normalizeH="0" baseline="0" noProof="0" dirty="0">
                <a:ln>
                  <a:noFill/>
                </a:ln>
                <a:solidFill>
                  <a:srgbClr val="333333"/>
                </a:solidFill>
                <a:effectLst/>
                <a:highlight>
                  <a:srgbClr val="C7FDEA"/>
                </a:highlight>
                <a:uLnTx/>
                <a:uFillTx/>
                <a:latin typeface="Verdana"/>
                <a:ea typeface="Verdana" panose="020B0604030504040204" pitchFamily="34" charset="0"/>
                <a:cs typeface="+mn-cs"/>
              </a:rPr>
              <a:t>in</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het berekeningsjaar </a:t>
            </a:r>
            <a:r>
              <a:rPr kumimoji="0" lang="nl-NL" sz="1200" b="0" i="0" u="none" strike="noStrike" kern="1200" cap="none" spc="0" normalizeH="0" baseline="0" noProof="0" dirty="0">
                <a:ln>
                  <a:noFill/>
                </a:ln>
                <a:solidFill>
                  <a:srgbClr val="333333"/>
                </a:solidFill>
                <a:effectLst/>
                <a:highlight>
                  <a:srgbClr val="C7FDEA"/>
                </a:highlight>
                <a:uLnTx/>
                <a:uFillTx/>
                <a:latin typeface="Verdana"/>
                <a:ea typeface="Verdana" panose="020B0604030504040204" pitchFamily="34" charset="0"/>
                <a:cs typeface="+mn-cs"/>
              </a:rPr>
              <a:t>minder bedraagt dan</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de standaardpremie </a:t>
            </a:r>
            <a:r>
              <a:rPr kumimoji="0" lang="nl-NL" sz="1200" b="0" i="0" u="none" strike="noStrike" kern="1200" cap="none" spc="0" normalizeH="0" baseline="0" noProof="0" dirty="0">
                <a:ln>
                  <a:noFill/>
                </a:ln>
                <a:solidFill>
                  <a:srgbClr val="333333"/>
                </a:solidFill>
                <a:effectLst/>
                <a:highlight>
                  <a:srgbClr val="C7FDEA"/>
                </a:highlight>
                <a:uLnTx/>
                <a:uFillTx/>
                <a:latin typeface="Verdana"/>
                <a:ea typeface="Verdana" panose="020B0604030504040204" pitchFamily="34" charset="0"/>
                <a:cs typeface="+mn-cs"/>
              </a:rPr>
              <a:t>in</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dat jaar, heeft de verzekerde aanspraak op een zorgtoeslag </a:t>
            </a:r>
            <a:r>
              <a:rPr kumimoji="0" lang="nl-NL" sz="1200" b="0" i="0" u="none" strike="noStrike" kern="1200" cap="none" spc="0" normalizeH="0" baseline="0" noProof="0" dirty="0">
                <a:ln>
                  <a:noFill/>
                </a:ln>
                <a:solidFill>
                  <a:srgbClr val="333333"/>
                </a:solidFill>
                <a:effectLst/>
                <a:highlight>
                  <a:srgbClr val="C7FDEA"/>
                </a:highlight>
                <a:uLnTx/>
                <a:uFillTx/>
                <a:latin typeface="Verdana"/>
                <a:ea typeface="Verdana" panose="020B0604030504040204" pitchFamily="34" charset="0"/>
                <a:cs typeface="+mn-cs"/>
              </a:rPr>
              <a:t>ter grootte van</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dat </a:t>
            </a:r>
            <a:r>
              <a:rPr kumimoji="0" lang="nl-NL" sz="1200" b="0" i="0" u="none" strike="noStrike" kern="1200" cap="none" spc="0" normalizeH="0" baseline="0" noProof="0" dirty="0">
                <a:ln>
                  <a:noFill/>
                </a:ln>
                <a:solidFill>
                  <a:srgbClr val="333333"/>
                </a:solidFill>
                <a:effectLst/>
                <a:highlight>
                  <a:srgbClr val="C7FDEA"/>
                </a:highlight>
                <a:uLnTx/>
                <a:uFillTx/>
                <a:latin typeface="Verdana"/>
                <a:ea typeface="Verdana" panose="020B0604030504040204" pitchFamily="34" charset="0"/>
                <a:cs typeface="+mn-cs"/>
              </a:rPr>
              <a:t>verschil</a:t>
            </a: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cxnSp>
        <p:nvCxnSpPr>
          <p:cNvPr id="59" name="Verbindingslijn: gebogen 58">
            <a:extLst>
              <a:ext uri="{FF2B5EF4-FFF2-40B4-BE49-F238E27FC236}">
                <a16:creationId xmlns:a16="http://schemas.microsoft.com/office/drawing/2014/main" id="{B40C3DF3-FA1B-465F-8E0F-C3AF64C1C765}"/>
              </a:ext>
            </a:extLst>
          </p:cNvPr>
          <p:cNvCxnSpPr>
            <a:cxnSpLocks/>
          </p:cNvCxnSpPr>
          <p:nvPr/>
        </p:nvCxnSpPr>
        <p:spPr>
          <a:xfrm rot="5400000" flipH="1" flipV="1">
            <a:off x="-630244" y="3229518"/>
            <a:ext cx="2564085" cy="165448"/>
          </a:xfrm>
          <a:prstGeom prst="bentConnector3">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C50E9A9C-FAF7-4F1B-8AC3-835B9DB09C9C}"/>
              </a:ext>
            </a:extLst>
          </p:cNvPr>
          <p:cNvSpPr txBox="1"/>
          <p:nvPr/>
        </p:nvSpPr>
        <p:spPr>
          <a:xfrm>
            <a:off x="148131" y="2676584"/>
            <a:ext cx="644728" cy="507831"/>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recht-</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hebbende</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van</a:t>
            </a:r>
          </a:p>
        </p:txBody>
      </p:sp>
      <p:cxnSp>
        <p:nvCxnSpPr>
          <p:cNvPr id="61" name="Verbindingslijn: gebogen 60">
            <a:extLst>
              <a:ext uri="{FF2B5EF4-FFF2-40B4-BE49-F238E27FC236}">
                <a16:creationId xmlns:a16="http://schemas.microsoft.com/office/drawing/2014/main" id="{2264C24B-12F8-4752-B723-BC9E6ED5DE9F}"/>
              </a:ext>
            </a:extLst>
          </p:cNvPr>
          <p:cNvCxnSpPr>
            <a:cxnSpLocks/>
            <a:endCxn id="18" idx="4"/>
          </p:cNvCxnSpPr>
          <p:nvPr/>
        </p:nvCxnSpPr>
        <p:spPr>
          <a:xfrm rot="5400000" flipH="1" flipV="1">
            <a:off x="1474584" y="3438887"/>
            <a:ext cx="1616428" cy="694364"/>
          </a:xfrm>
          <a:prstGeom prst="bentConnector3">
            <a:avLst>
              <a:gd name="adj1" fmla="val 72628"/>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kstvak 61">
            <a:extLst>
              <a:ext uri="{FF2B5EF4-FFF2-40B4-BE49-F238E27FC236}">
                <a16:creationId xmlns:a16="http://schemas.microsoft.com/office/drawing/2014/main" id="{A46817FD-655C-42C7-97C9-634B5AEEC4C0}"/>
              </a:ext>
            </a:extLst>
          </p:cNvPr>
          <p:cNvSpPr txBox="1"/>
          <p:nvPr/>
        </p:nvSpPr>
        <p:spPr>
          <a:xfrm>
            <a:off x="1850778" y="3054544"/>
            <a:ext cx="630301" cy="3693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heeft als</a:t>
            </a:r>
            <a:b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voorwerp</a:t>
            </a:r>
          </a:p>
        </p:txBody>
      </p:sp>
      <p:cxnSp>
        <p:nvCxnSpPr>
          <p:cNvPr id="63" name="Verbindingslijn: gebogen 62">
            <a:extLst>
              <a:ext uri="{FF2B5EF4-FFF2-40B4-BE49-F238E27FC236}">
                <a16:creationId xmlns:a16="http://schemas.microsoft.com/office/drawing/2014/main" id="{FAC6A589-387B-437F-89E2-551F14794DE1}"/>
              </a:ext>
            </a:extLst>
          </p:cNvPr>
          <p:cNvCxnSpPr>
            <a:cxnSpLocks/>
            <a:endCxn id="76" idx="2"/>
          </p:cNvCxnSpPr>
          <p:nvPr/>
        </p:nvCxnSpPr>
        <p:spPr>
          <a:xfrm rot="5400000" flipH="1" flipV="1">
            <a:off x="1641828" y="4731864"/>
            <a:ext cx="1262458" cy="1088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kstvak 63">
            <a:extLst>
              <a:ext uri="{FF2B5EF4-FFF2-40B4-BE49-F238E27FC236}">
                <a16:creationId xmlns:a16="http://schemas.microsoft.com/office/drawing/2014/main" id="{9FBEACB9-4835-4ED3-8FF3-9EC8047D3A69}"/>
              </a:ext>
            </a:extLst>
          </p:cNvPr>
          <p:cNvSpPr txBox="1"/>
          <p:nvPr/>
        </p:nvSpPr>
        <p:spPr>
          <a:xfrm>
            <a:off x="1954257" y="4458137"/>
            <a:ext cx="1050288" cy="2308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indien voldoet aan</a:t>
            </a:r>
          </a:p>
        </p:txBody>
      </p:sp>
      <p:cxnSp>
        <p:nvCxnSpPr>
          <p:cNvPr id="65" name="Verbindingslijn: gebogen 64">
            <a:extLst>
              <a:ext uri="{FF2B5EF4-FFF2-40B4-BE49-F238E27FC236}">
                <a16:creationId xmlns:a16="http://schemas.microsoft.com/office/drawing/2014/main" id="{F147A116-BF74-4FCD-93B4-E1BD845F2418}"/>
              </a:ext>
            </a:extLst>
          </p:cNvPr>
          <p:cNvCxnSpPr>
            <a:cxnSpLocks/>
            <a:stCxn id="49" idx="2"/>
            <a:endCxn id="18" idx="6"/>
          </p:cNvCxnSpPr>
          <p:nvPr/>
        </p:nvCxnSpPr>
        <p:spPr>
          <a:xfrm rot="10800000">
            <a:off x="3401552" y="2679857"/>
            <a:ext cx="3068012" cy="547115"/>
          </a:xfrm>
          <a:prstGeom prst="bentConnector3">
            <a:avLst>
              <a:gd name="adj1" fmla="val 50000"/>
            </a:avLst>
          </a:prstGeom>
          <a:ln>
            <a:headEnd type="triangle"/>
          </a:ln>
        </p:spPr>
        <p:style>
          <a:lnRef idx="1">
            <a:schemeClr val="accent1"/>
          </a:lnRef>
          <a:fillRef idx="0">
            <a:schemeClr val="accent1"/>
          </a:fillRef>
          <a:effectRef idx="0">
            <a:schemeClr val="accent1"/>
          </a:effectRef>
          <a:fontRef idx="minor">
            <a:schemeClr val="tx1"/>
          </a:fontRef>
        </p:style>
      </p:cxnSp>
      <p:sp>
        <p:nvSpPr>
          <p:cNvPr id="66" name="Tekstvak 65">
            <a:extLst>
              <a:ext uri="{FF2B5EF4-FFF2-40B4-BE49-F238E27FC236}">
                <a16:creationId xmlns:a16="http://schemas.microsoft.com/office/drawing/2014/main" id="{F291F005-1436-448A-91D4-D7E7317636DD}"/>
              </a:ext>
            </a:extLst>
          </p:cNvPr>
          <p:cNvSpPr txBox="1"/>
          <p:nvPr/>
        </p:nvSpPr>
        <p:spPr>
          <a:xfrm>
            <a:off x="4923929" y="2984868"/>
            <a:ext cx="447558" cy="230832"/>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bevat</a:t>
            </a:r>
          </a:p>
        </p:txBody>
      </p:sp>
      <p:cxnSp>
        <p:nvCxnSpPr>
          <p:cNvPr id="67" name="Verbindingslijn: gebogen 66">
            <a:extLst>
              <a:ext uri="{FF2B5EF4-FFF2-40B4-BE49-F238E27FC236}">
                <a16:creationId xmlns:a16="http://schemas.microsoft.com/office/drawing/2014/main" id="{F07E3B8D-6534-47D2-A608-F1FF3BDEF7C2}"/>
              </a:ext>
            </a:extLst>
          </p:cNvPr>
          <p:cNvCxnSpPr>
            <a:cxnSpLocks/>
            <a:stCxn id="49" idx="3"/>
          </p:cNvCxnSpPr>
          <p:nvPr/>
        </p:nvCxnSpPr>
        <p:spPr>
          <a:xfrm rot="16200000" flipH="1">
            <a:off x="6449302" y="3825246"/>
            <a:ext cx="902821" cy="1277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kstvak 67">
            <a:extLst>
              <a:ext uri="{FF2B5EF4-FFF2-40B4-BE49-F238E27FC236}">
                <a16:creationId xmlns:a16="http://schemas.microsoft.com/office/drawing/2014/main" id="{319F3F03-AE98-42A7-885C-8EFC5DA08A76}"/>
              </a:ext>
            </a:extLst>
          </p:cNvPr>
          <p:cNvSpPr txBox="1"/>
          <p:nvPr/>
        </p:nvSpPr>
        <p:spPr>
          <a:xfrm>
            <a:off x="6582916" y="4024273"/>
            <a:ext cx="1188720" cy="230832"/>
          </a:xfrm>
          <a:prstGeom prst="rect">
            <a:avLst/>
          </a:prstGeom>
          <a:noFill/>
        </p:spPr>
        <p:txBody>
          <a:bodyPr wrap="squar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wordt afgeleid door</a:t>
            </a:r>
          </a:p>
        </p:txBody>
      </p:sp>
      <p:sp>
        <p:nvSpPr>
          <p:cNvPr id="71" name="Rechthoek 70">
            <a:extLst>
              <a:ext uri="{FF2B5EF4-FFF2-40B4-BE49-F238E27FC236}">
                <a16:creationId xmlns:a16="http://schemas.microsoft.com/office/drawing/2014/main" id="{9C02607B-1CCB-4EAF-87A1-8570A60301DC}"/>
              </a:ext>
            </a:extLst>
          </p:cNvPr>
          <p:cNvSpPr/>
          <p:nvPr/>
        </p:nvSpPr>
        <p:spPr>
          <a:xfrm>
            <a:off x="6605678" y="4483"/>
            <a:ext cx="5588175" cy="1846659"/>
          </a:xfrm>
          <a:prstGeom prst="rect">
            <a:avLst/>
          </a:prstGeom>
          <a:solidFill>
            <a:schemeClr val="bg1"/>
          </a:solid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Artikel 2 lid 1 </a:t>
            </a: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eerste volzin </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Wet op de zorgtoeslag (</a:t>
            </a:r>
            <a:r>
              <a:rPr kumimoji="0" lang="nl-NL" sz="1400" b="1" i="0" u="none" strike="noStrike" kern="1200" cap="none" spc="0" normalizeH="0" baseline="0" noProof="0" dirty="0" err="1">
                <a:ln>
                  <a:noFill/>
                </a:ln>
                <a:solidFill>
                  <a:srgbClr val="333333"/>
                </a:solidFill>
                <a:effectLst/>
                <a:uLnTx/>
                <a:uFillTx/>
                <a:latin typeface="Verdana"/>
                <a:ea typeface="Verdana" panose="020B0604030504040204" pitchFamily="34" charset="0"/>
                <a:cs typeface="+mn-cs"/>
              </a:rPr>
              <a:t>Wzt</a:t>
            </a:r>
            <a: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br>
              <a:rPr kumimoji="0" lang="nl-NL" sz="1400" b="1"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br>
            <a:r>
              <a:rPr kumimoji="0" lang="nl-NL" sz="14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(bepalen recht op – en berekening van zorgtoeslag)</a:t>
            </a:r>
          </a:p>
          <a:p>
            <a:pPr marL="0" marR="0" lvl="0" indent="0" algn="l" defTabSz="914446"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endParaRPr>
          </a:p>
          <a:p>
            <a:pPr marL="228611" marR="0" lvl="0" indent="-228611" algn="l" defTabSz="914446" rtl="0" eaLnBrk="1" fontAlgn="auto" latinLnBrk="0" hangingPunct="1">
              <a:lnSpc>
                <a:spcPct val="100000"/>
              </a:lnSpc>
              <a:spcBef>
                <a:spcPts val="0"/>
              </a:spcBef>
              <a:spcAft>
                <a:spcPts val="0"/>
              </a:spcAft>
              <a:buClrTx/>
              <a:buSzTx/>
              <a:buFontTx/>
              <a:buAutoNum type="arabicPeriod"/>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Indien de normpremie voor een verzekerde in het berekeningsjaar minder bedraagt dan de standaardpremie in dat jaar, heeft de verzekerde aanspraak op een zorgtoeslag ter grootte van dat verschil. (…)</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Verdana"/>
                <a:ea typeface="Verdana" panose="020B0604030504040204" pitchFamily="34" charset="0"/>
                <a:cs typeface="+mn-cs"/>
              </a:rPr>
              <a:t>(…)</a:t>
            </a:r>
          </a:p>
        </p:txBody>
      </p:sp>
      <p:sp>
        <p:nvSpPr>
          <p:cNvPr id="69" name="Tijdelijke aanduiding voor dianummer 2">
            <a:extLst>
              <a:ext uri="{FF2B5EF4-FFF2-40B4-BE49-F238E27FC236}">
                <a16:creationId xmlns:a16="http://schemas.microsoft.com/office/drawing/2014/main" id="{14C4B30D-F39C-4A78-9D34-4BCD555AE071}"/>
              </a:ext>
            </a:extLst>
          </p:cNvPr>
          <p:cNvSpPr>
            <a:spLocks noGrp="1"/>
          </p:cNvSpPr>
          <p:nvPr>
            <p:ph type="sldNum" sz="quarter" idx="12"/>
          </p:nvPr>
        </p:nvSpPr>
        <p:spPr>
          <a:xfrm>
            <a:off x="7071381" y="6207342"/>
            <a:ext cx="5005389" cy="449275"/>
          </a:xfrm>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200" b="0" i="0" u="none" strike="noStrike" kern="1200" cap="none" spc="0" normalizeH="0" baseline="0" noProof="0">
                <a:ln>
                  <a:noFill/>
                </a:ln>
                <a:solidFill>
                  <a:srgbClr val="000000">
                    <a:lumMod val="65000"/>
                    <a:lumOff val="35000"/>
                  </a:srgbClr>
                </a:solidFill>
                <a:effectLst/>
                <a:uLnTx/>
                <a:uFillTx/>
                <a:latin typeface="Verdana"/>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p:txBody>
      </p:sp>
      <p:sp>
        <p:nvSpPr>
          <p:cNvPr id="72" name="Ovaal 71">
            <a:extLst>
              <a:ext uri="{FF2B5EF4-FFF2-40B4-BE49-F238E27FC236}">
                <a16:creationId xmlns:a16="http://schemas.microsoft.com/office/drawing/2014/main" id="{16B9247C-FFDF-4A60-BC10-50E7E769DF3E}"/>
              </a:ext>
            </a:extLst>
          </p:cNvPr>
          <p:cNvSpPr/>
          <p:nvPr/>
        </p:nvSpPr>
        <p:spPr>
          <a:xfrm>
            <a:off x="2295846" y="4557799"/>
            <a:ext cx="4155334" cy="1251208"/>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nl-NL"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Wzt art. 2a. lid 1 </a:t>
            </a: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afwijking van artikel 7, derde lid, van de Algemene wet inkomensafhankelijke regelingen, bestaat geen aanspraak op een zorgtoeslag indien de rendementsgrondslag, bedoeld in artikel 5.3 van de Wet inkomstenbelasting 2001, van de verzekerde aan het begin van het berekeningsjaar meer bedraagt dan € 140.213</a:t>
            </a:r>
          </a:p>
        </p:txBody>
      </p:sp>
      <p:sp>
        <p:nvSpPr>
          <p:cNvPr id="76" name="Ovaal 75">
            <a:extLst>
              <a:ext uri="{FF2B5EF4-FFF2-40B4-BE49-F238E27FC236}">
                <a16:creationId xmlns:a16="http://schemas.microsoft.com/office/drawing/2014/main" id="{2A211D41-75D4-4CE8-944E-81B353A41A0B}"/>
              </a:ext>
            </a:extLst>
          </p:cNvPr>
          <p:cNvSpPr/>
          <p:nvPr/>
        </p:nvSpPr>
        <p:spPr>
          <a:xfrm>
            <a:off x="2327476" y="3822894"/>
            <a:ext cx="3556610" cy="664322"/>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indien de normpremie voor een verzekerde in het berekeningsjaar minder bedraagt dan de standaardpremie in dat jaar</a:t>
            </a:r>
          </a:p>
        </p:txBody>
      </p:sp>
      <p:sp>
        <p:nvSpPr>
          <p:cNvPr id="15" name="Rechthoek: afgeronde hoeken 14">
            <a:extLst>
              <a:ext uri="{FF2B5EF4-FFF2-40B4-BE49-F238E27FC236}">
                <a16:creationId xmlns:a16="http://schemas.microsoft.com/office/drawing/2014/main" id="{29251B7A-D36E-448C-8BCD-7610907597D8}"/>
              </a:ext>
            </a:extLst>
          </p:cNvPr>
          <p:cNvSpPr/>
          <p:nvPr/>
        </p:nvSpPr>
        <p:spPr>
          <a:xfrm>
            <a:off x="2720671" y="3612250"/>
            <a:ext cx="1188720" cy="338554"/>
          </a:xfrm>
          <a:prstGeom prst="roundRect">
            <a:avLst/>
          </a:prstGeom>
          <a:solidFill>
            <a:srgbClr val="7CF4CC"/>
          </a:solidFill>
          <a:ln>
            <a:solidFill>
              <a:srgbClr val="7CF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voorwaarde</a:t>
            </a:r>
          </a:p>
        </p:txBody>
      </p:sp>
      <p:sp>
        <p:nvSpPr>
          <p:cNvPr id="4" name="Titel 1">
            <a:extLst>
              <a:ext uri="{FF2B5EF4-FFF2-40B4-BE49-F238E27FC236}">
                <a16:creationId xmlns:a16="http://schemas.microsoft.com/office/drawing/2014/main" id="{CC4B69DA-7949-1CAA-55F7-4BDEA6650095}"/>
              </a:ext>
            </a:extLst>
          </p:cNvPr>
          <p:cNvSpPr txBox="1">
            <a:spLocks/>
          </p:cNvSpPr>
          <p:nvPr/>
        </p:nvSpPr>
        <p:spPr>
          <a:xfrm>
            <a:off x="581476" y="357186"/>
            <a:ext cx="3738327" cy="647702"/>
          </a:xfrm>
          <a:prstGeom prst="rect">
            <a:avLst/>
          </a:prstGeom>
        </p:spPr>
        <p:txBody>
          <a:bodyPr vert="horz" lIns="60960" tIns="30480" rIns="60960" bIns="30480" rtlCol="0" anchor="ctr">
            <a:normAutofit/>
          </a:bodyPr>
          <a:lstStyle>
            <a:lvl1pPr algn="l" defTabSz="13716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srgbClr val="546873"/>
                </a:solidFill>
                <a:effectLst/>
                <a:uLnTx/>
                <a:uFillTx/>
                <a:latin typeface="Garet ExtraBold"/>
                <a:ea typeface="+mj-ea"/>
                <a:cs typeface="+mj-cs"/>
              </a:rPr>
              <a:t>Van wetgeving…</a:t>
            </a:r>
          </a:p>
        </p:txBody>
      </p:sp>
    </p:spTree>
    <p:extLst>
      <p:ext uri="{BB962C8B-B14F-4D97-AF65-F5344CB8AC3E}">
        <p14:creationId xmlns:p14="http://schemas.microsoft.com/office/powerpoint/2010/main" val="40774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6" grpId="0" animBg="1"/>
      <p:bldP spid="30" grpId="0" animBg="1"/>
      <p:bldP spid="23" grpId="0" animBg="1"/>
      <p:bldP spid="18" grpId="0" animBg="1"/>
      <p:bldP spid="14" grpId="0" animBg="1"/>
      <p:bldP spid="13" grpId="0" animBg="1"/>
      <p:bldP spid="11" grpId="0" animBg="1"/>
      <p:bldP spid="12" grpId="0" animBg="1"/>
      <p:bldP spid="17" grpId="0" animBg="1"/>
      <p:bldP spid="21" grpId="0" animBg="1"/>
      <p:bldP spid="22" grpId="0" animBg="1"/>
      <p:bldP spid="24" grpId="0" animBg="1"/>
      <p:bldP spid="26" grpId="0" animBg="1"/>
      <p:bldP spid="27" grpId="0" animBg="1"/>
      <p:bldP spid="28" grpId="0" animBg="1"/>
      <p:bldP spid="29" grpId="0" animBg="1"/>
      <p:bldP spid="35" grpId="0" animBg="1"/>
      <p:bldP spid="37" grpId="0" animBg="1"/>
      <p:bldP spid="38" grpId="0" animBg="1"/>
      <p:bldP spid="39" grpId="0" animBg="1"/>
      <p:bldP spid="40" grpId="0" animBg="1"/>
      <p:bldP spid="32" grpId="0" animBg="1"/>
      <p:bldP spid="34" grpId="0" animBg="1"/>
      <p:bldP spid="44" grpId="0" animBg="1"/>
      <p:bldP spid="46" grpId="0" animBg="1"/>
      <p:bldP spid="47" grpId="0" animBg="1"/>
      <p:bldP spid="48" grpId="0" animBg="1"/>
      <p:bldP spid="50" grpId="0" animBg="1"/>
      <p:bldP spid="51" grpId="0" animBg="1"/>
      <p:bldP spid="54" grpId="0" animBg="1"/>
      <p:bldP spid="55" grpId="0" animBg="1"/>
      <p:bldP spid="56" grpId="0" animBg="1"/>
      <p:bldP spid="58" grpId="0" animBg="1"/>
      <p:bldP spid="60" grpId="0"/>
      <p:bldP spid="62" grpId="0"/>
      <p:bldP spid="64" grpId="0"/>
      <p:bldP spid="66" grpId="0"/>
      <p:bldP spid="68" grpId="0"/>
      <p:bldP spid="71" grpId="0" animBg="1"/>
      <p:bldP spid="72" grpId="0" animBg="1"/>
      <p:bldP spid="7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D738D-19B5-B745-EC29-671EEF07F6E4}"/>
              </a:ext>
            </a:extLst>
          </p:cNvPr>
          <p:cNvSpPr>
            <a:spLocks noGrp="1"/>
          </p:cNvSpPr>
          <p:nvPr>
            <p:ph type="title"/>
          </p:nvPr>
        </p:nvSpPr>
        <p:spPr/>
        <p:txBody>
          <a:bodyPr>
            <a:normAutofit/>
          </a:bodyPr>
          <a:lstStyle/>
          <a:p>
            <a:r>
              <a:rPr lang="nl-NL" sz="2933" dirty="0">
                <a:solidFill>
                  <a:srgbClr val="546873"/>
                </a:solidFill>
                <a:latin typeface="Garet ExtraBold"/>
              </a:rPr>
              <a:t>… naar </a:t>
            </a:r>
            <a:r>
              <a:rPr lang="nl-NL" sz="3200" dirty="0">
                <a:solidFill>
                  <a:srgbClr val="546873"/>
                </a:solidFill>
                <a:latin typeface="Garet ExtraBold"/>
              </a:rPr>
              <a:t>toepasbare</a:t>
            </a:r>
            <a:r>
              <a:rPr lang="nl-NL" sz="2933" dirty="0">
                <a:solidFill>
                  <a:srgbClr val="546873"/>
                </a:solidFill>
                <a:latin typeface="Garet ExtraBold"/>
              </a:rPr>
              <a:t> regels…</a:t>
            </a:r>
          </a:p>
        </p:txBody>
      </p:sp>
      <p:sp>
        <p:nvSpPr>
          <p:cNvPr id="3" name="Tijdelijke aanduiding voor inhoud 2">
            <a:extLst>
              <a:ext uri="{FF2B5EF4-FFF2-40B4-BE49-F238E27FC236}">
                <a16:creationId xmlns:a16="http://schemas.microsoft.com/office/drawing/2014/main" id="{3F2F80F6-6963-86D6-6473-FDA25BB96C05}"/>
              </a:ext>
            </a:extLst>
          </p:cNvPr>
          <p:cNvSpPr>
            <a:spLocks noGrp="1"/>
          </p:cNvSpPr>
          <p:nvPr>
            <p:ph idx="1"/>
          </p:nvPr>
        </p:nvSpPr>
        <p:spPr/>
        <p:txBody>
          <a:bodyPr>
            <a:normAutofit lnSpcReduction="10000"/>
          </a:bodyPr>
          <a:lstStyle/>
          <a:p>
            <a:pPr marL="0" indent="0">
              <a:buNone/>
              <a:defRPr/>
            </a:pPr>
            <a:r>
              <a:rPr lang="nl-NL" sz="1867" b="1" dirty="0">
                <a:solidFill>
                  <a:srgbClr val="333333"/>
                </a:solidFill>
                <a:latin typeface="Verdana" panose="020B0604030504040204" pitchFamily="34" charset="0"/>
                <a:ea typeface="Verdana" panose="020B0604030504040204" pitchFamily="34" charset="0"/>
              </a:rPr>
              <a:t>Afleidingsregel 1:    Bepalen recht op zorgtoeslag (zonder partner)</a:t>
            </a:r>
            <a:br>
              <a:rPr lang="nl-NL" sz="1867" b="1" dirty="0">
                <a:solidFill>
                  <a:srgbClr val="333333"/>
                </a:solidFill>
                <a:latin typeface="Verdana" panose="020B0604030504040204" pitchFamily="34" charset="0"/>
                <a:ea typeface="Verdana" panose="020B0604030504040204" pitchFamily="34" charset="0"/>
              </a:rPr>
            </a:br>
            <a:endParaRPr lang="nl-NL" sz="1867" b="1" dirty="0">
              <a:solidFill>
                <a:srgbClr val="333333"/>
              </a:solidFill>
              <a:latin typeface="Verdana" panose="020B0604030504040204" pitchFamily="34" charset="0"/>
              <a:ea typeface="Verdana" panose="020B0604030504040204" pitchFamily="34" charset="0"/>
            </a:endParaRPr>
          </a:p>
          <a:p>
            <a:pPr marL="0" indent="0">
              <a:buNone/>
              <a:defRPr/>
            </a:pPr>
            <a:r>
              <a:rPr lang="nl-NL" sz="1867" dirty="0">
                <a:solidFill>
                  <a:srgbClr val="333333"/>
                </a:solidFill>
                <a:latin typeface="Verdana" panose="020B0604030504040204" pitchFamily="34" charset="0"/>
                <a:ea typeface="Verdana" panose="020B0604030504040204" pitchFamily="34" charset="0"/>
              </a:rPr>
              <a:t>Een </a:t>
            </a:r>
            <a:r>
              <a:rPr lang="nl-NL" sz="1867" u="sng" dirty="0">
                <a:solidFill>
                  <a:srgbClr val="333333"/>
                </a:solidFill>
                <a:latin typeface="Verdana" panose="020B0604030504040204" pitchFamily="34" charset="0"/>
                <a:ea typeface="Verdana" panose="020B0604030504040204" pitchFamily="34" charset="0"/>
              </a:rPr>
              <a:t>verzekerde zorgtoeslag</a:t>
            </a:r>
            <a:r>
              <a:rPr lang="nl-NL" sz="1867" dirty="0">
                <a:solidFill>
                  <a:srgbClr val="333333"/>
                </a:solidFill>
                <a:latin typeface="Verdana" panose="020B0604030504040204" pitchFamily="34" charset="0"/>
                <a:ea typeface="Verdana" panose="020B0604030504040204" pitchFamily="34" charset="0"/>
              </a:rPr>
              <a:t> </a:t>
            </a:r>
            <a:r>
              <a:rPr lang="nl-NL" sz="1867" dirty="0">
                <a:latin typeface="Verdana" panose="020B0604030504040204" pitchFamily="34" charset="0"/>
                <a:ea typeface="Verdana" panose="020B0604030504040204" pitchFamily="34" charset="0"/>
              </a:rPr>
              <a:t>heeft </a:t>
            </a:r>
            <a:r>
              <a:rPr lang="nl-NL" sz="1867" u="sng" dirty="0">
                <a:solidFill>
                  <a:srgbClr val="333333"/>
                </a:solidFill>
                <a:latin typeface="Verdana" panose="020B0604030504040204" pitchFamily="34" charset="0"/>
                <a:ea typeface="Verdana" panose="020B0604030504040204" pitchFamily="34" charset="0"/>
              </a:rPr>
              <a:t>recht op zorgtoeslag </a:t>
            </a:r>
            <a:r>
              <a:rPr lang="nl-NL" sz="1867" dirty="0">
                <a:solidFill>
                  <a:srgbClr val="333333"/>
                </a:solidFill>
                <a:latin typeface="Verdana" panose="020B0604030504040204" pitchFamily="34" charset="0"/>
                <a:ea typeface="Verdana" panose="020B0604030504040204" pitchFamily="34" charset="0"/>
              </a:rPr>
              <a:t>in een </a:t>
            </a:r>
            <a:r>
              <a:rPr lang="nl-NL" sz="1867" u="sng" dirty="0">
                <a:solidFill>
                  <a:srgbClr val="333333"/>
                </a:solidFill>
                <a:latin typeface="Verdana" panose="020B0604030504040204" pitchFamily="34" charset="0"/>
                <a:ea typeface="Verdana" panose="020B0604030504040204" pitchFamily="34" charset="0"/>
              </a:rPr>
              <a:t>berekeningsjaar </a:t>
            </a:r>
            <a:r>
              <a:rPr lang="nl-NL" sz="1867" dirty="0">
                <a:solidFill>
                  <a:srgbClr val="333333"/>
                </a:solidFill>
                <a:latin typeface="Verdana" panose="020B0604030504040204" pitchFamily="34" charset="0"/>
                <a:ea typeface="Verdana" panose="020B0604030504040204" pitchFamily="34" charset="0"/>
              </a:rPr>
              <a:t>indien hij voldoet aan alle volgende voorwaarden:</a:t>
            </a:r>
          </a:p>
          <a:p>
            <a:pPr marL="114306" indent="-114306">
              <a:buFontTx/>
              <a:buChar char="-"/>
              <a:defRPr/>
            </a:pPr>
            <a:r>
              <a:rPr lang="nl-NL" sz="1867" dirty="0">
                <a:solidFill>
                  <a:srgbClr val="333333"/>
                </a:solidFill>
                <a:latin typeface="Verdana" panose="020B0604030504040204" pitchFamily="34" charset="0"/>
                <a:ea typeface="Verdana" panose="020B0604030504040204" pitchFamily="34" charset="0"/>
              </a:rPr>
              <a:t> zijn </a:t>
            </a:r>
            <a:r>
              <a:rPr lang="nl-NL" sz="1867" u="sng" dirty="0">
                <a:solidFill>
                  <a:srgbClr val="333333"/>
                </a:solidFill>
                <a:latin typeface="Verdana" panose="020B0604030504040204" pitchFamily="34" charset="0"/>
                <a:ea typeface="Verdana" panose="020B0604030504040204" pitchFamily="34" charset="0"/>
              </a:rPr>
              <a:t>normpremie</a:t>
            </a:r>
            <a:r>
              <a:rPr lang="nl-NL" sz="1867" dirty="0">
                <a:solidFill>
                  <a:srgbClr val="333333"/>
                </a:solidFill>
                <a:latin typeface="Verdana" panose="020B0604030504040204" pitchFamily="34" charset="0"/>
                <a:ea typeface="Verdana" panose="020B0604030504040204" pitchFamily="34" charset="0"/>
              </a:rPr>
              <a:t> </a:t>
            </a:r>
            <a:r>
              <a:rPr lang="nl-NL" sz="1867" dirty="0">
                <a:solidFill>
                  <a:srgbClr val="7030A0"/>
                </a:solidFill>
                <a:latin typeface="Verdana" panose="020B0604030504040204" pitchFamily="34" charset="0"/>
                <a:ea typeface="Verdana" panose="020B0604030504040204" pitchFamily="34" charset="0"/>
              </a:rPr>
              <a:t>is kleiner dan </a:t>
            </a:r>
            <a:r>
              <a:rPr lang="nl-NL" sz="1867" dirty="0">
                <a:solidFill>
                  <a:srgbClr val="333333"/>
                </a:solidFill>
                <a:latin typeface="Verdana" panose="020B0604030504040204" pitchFamily="34" charset="0"/>
                <a:ea typeface="Verdana" panose="020B0604030504040204" pitchFamily="34" charset="0"/>
              </a:rPr>
              <a:t>de </a:t>
            </a:r>
            <a:r>
              <a:rPr lang="nl-NL" sz="1867" u="sng" dirty="0">
                <a:solidFill>
                  <a:srgbClr val="333333"/>
                </a:solidFill>
                <a:latin typeface="Verdana" panose="020B0604030504040204" pitchFamily="34" charset="0"/>
                <a:ea typeface="Verdana" panose="020B0604030504040204" pitchFamily="34" charset="0"/>
              </a:rPr>
              <a:t>standaardpremie</a:t>
            </a:r>
            <a:r>
              <a:rPr lang="nl-NL" sz="1867" dirty="0">
                <a:solidFill>
                  <a:srgbClr val="333333"/>
                </a:solidFill>
                <a:latin typeface="Verdana" panose="020B0604030504040204" pitchFamily="34" charset="0"/>
                <a:ea typeface="Verdana" panose="020B0604030504040204" pitchFamily="34" charset="0"/>
              </a:rPr>
              <a:t> in het berekeningsjaar</a:t>
            </a:r>
          </a:p>
          <a:p>
            <a:pPr marL="114306" indent="-114306">
              <a:buFontTx/>
              <a:buChar char="-"/>
              <a:defRPr/>
            </a:pPr>
            <a:r>
              <a:rPr lang="nl-NL" sz="1867" dirty="0">
                <a:solidFill>
                  <a:srgbClr val="333333"/>
                </a:solidFill>
                <a:latin typeface="Verdana" panose="020B0604030504040204" pitchFamily="34" charset="0"/>
                <a:ea typeface="Verdana" panose="020B0604030504040204" pitchFamily="34" charset="0"/>
              </a:rPr>
              <a:t> zijn </a:t>
            </a:r>
            <a:r>
              <a:rPr lang="nl-NL" sz="1867" u="sng" dirty="0">
                <a:solidFill>
                  <a:srgbClr val="333333"/>
                </a:solidFill>
                <a:latin typeface="Verdana" panose="020B0604030504040204" pitchFamily="34" charset="0"/>
                <a:ea typeface="Verdana" panose="020B0604030504040204" pitchFamily="34" charset="0"/>
              </a:rPr>
              <a:t>rendementsgrondslag sparen en beleggen</a:t>
            </a:r>
            <a:r>
              <a:rPr lang="nl-NL" sz="1867" dirty="0">
                <a:solidFill>
                  <a:srgbClr val="333333"/>
                </a:solidFill>
                <a:latin typeface="Verdana" panose="020B0604030504040204" pitchFamily="34" charset="0"/>
                <a:ea typeface="Verdana" panose="020B0604030504040204" pitchFamily="34" charset="0"/>
              </a:rPr>
              <a:t> bij </a:t>
            </a:r>
            <a:r>
              <a:rPr lang="nl-NL" sz="1867" u="sng" dirty="0">
                <a:solidFill>
                  <a:srgbClr val="333333"/>
                </a:solidFill>
                <a:latin typeface="Verdana" panose="020B0604030504040204" pitchFamily="34" charset="0"/>
                <a:ea typeface="Verdana" panose="020B0604030504040204" pitchFamily="34" charset="0"/>
              </a:rPr>
              <a:t>begin berekeningsjaar</a:t>
            </a:r>
            <a:r>
              <a:rPr lang="nl-NL" sz="1867" dirty="0">
                <a:solidFill>
                  <a:srgbClr val="333333"/>
                </a:solidFill>
                <a:latin typeface="Verdana" panose="020B0604030504040204" pitchFamily="34" charset="0"/>
                <a:ea typeface="Verdana" panose="020B0604030504040204" pitchFamily="34" charset="0"/>
              </a:rPr>
              <a:t> </a:t>
            </a:r>
            <a:r>
              <a:rPr lang="nl-NL" sz="1867" dirty="0">
                <a:solidFill>
                  <a:srgbClr val="7030A0"/>
                </a:solidFill>
                <a:latin typeface="Verdana" panose="020B0604030504040204" pitchFamily="34" charset="0"/>
                <a:ea typeface="Verdana" panose="020B0604030504040204" pitchFamily="34" charset="0"/>
              </a:rPr>
              <a:t>is kleiner of gelijk aan </a:t>
            </a:r>
            <a:r>
              <a:rPr lang="nl-NL" sz="1867" dirty="0">
                <a:solidFill>
                  <a:srgbClr val="333333"/>
                </a:solidFill>
                <a:latin typeface="Verdana" panose="020B0604030504040204" pitchFamily="34" charset="0"/>
                <a:ea typeface="Verdana" panose="020B0604030504040204" pitchFamily="34" charset="0"/>
              </a:rPr>
              <a:t>de </a:t>
            </a:r>
            <a:r>
              <a:rPr lang="nl-NL" sz="1867" u="sng" dirty="0">
                <a:solidFill>
                  <a:srgbClr val="333333"/>
                </a:solidFill>
                <a:latin typeface="Verdana" panose="020B0604030504040204" pitchFamily="34" charset="0"/>
                <a:ea typeface="Verdana" panose="020B0604030504040204" pitchFamily="34" charset="0"/>
              </a:rPr>
              <a:t>grenswaarde vermogen zorgtoeslag zonder partner</a:t>
            </a:r>
            <a:r>
              <a:rPr lang="nl-NL" sz="1867" dirty="0">
                <a:solidFill>
                  <a:srgbClr val="333333"/>
                </a:solidFill>
                <a:latin typeface="Verdana" panose="020B0604030504040204" pitchFamily="34" charset="0"/>
                <a:ea typeface="Verdana" panose="020B0604030504040204" pitchFamily="34" charset="0"/>
              </a:rPr>
              <a:t> in het berekeningsjaar.</a:t>
            </a:r>
            <a:endParaRPr lang="nl-NL" sz="1867" dirty="0">
              <a:solidFill>
                <a:srgbClr val="FFFFFF">
                  <a:lumMod val="65000"/>
                </a:srgbClr>
              </a:solidFill>
              <a:latin typeface="Verdana" panose="020B0604030504040204" pitchFamily="34" charset="0"/>
              <a:ea typeface="Verdana" panose="020B0604030504040204" pitchFamily="34" charset="0"/>
            </a:endParaRPr>
          </a:p>
          <a:p>
            <a:pPr marL="0" indent="0" defTabSz="609630">
              <a:lnSpc>
                <a:spcPct val="100000"/>
              </a:lnSpc>
              <a:spcBef>
                <a:spcPts val="0"/>
              </a:spcBef>
              <a:buNone/>
              <a:defRPr/>
            </a:pPr>
            <a:endParaRPr lang="nl-NL" sz="1867" b="1" dirty="0">
              <a:solidFill>
                <a:srgbClr val="333333"/>
              </a:solidFill>
              <a:latin typeface="Verdana" panose="020B0604030504040204" pitchFamily="34" charset="0"/>
              <a:ea typeface="Verdana" panose="020B0604030504040204" pitchFamily="34" charset="0"/>
            </a:endParaRPr>
          </a:p>
          <a:p>
            <a:pPr marL="0" indent="0" defTabSz="609630">
              <a:lnSpc>
                <a:spcPct val="100000"/>
              </a:lnSpc>
              <a:spcBef>
                <a:spcPts val="0"/>
              </a:spcBef>
              <a:buNone/>
              <a:defRPr/>
            </a:pPr>
            <a:r>
              <a:rPr lang="nl-NL" sz="1867" b="1" dirty="0">
                <a:solidFill>
                  <a:srgbClr val="333333"/>
                </a:solidFill>
                <a:latin typeface="Verdana" panose="020B0604030504040204" pitchFamily="34" charset="0"/>
                <a:ea typeface="Verdana" panose="020B0604030504040204" pitchFamily="34" charset="0"/>
              </a:rPr>
              <a:t>Afleidingsregel 2: </a:t>
            </a:r>
            <a:r>
              <a:rPr lang="nl-NL" b="1" dirty="0">
                <a:solidFill>
                  <a:srgbClr val="333333"/>
                </a:solidFill>
                <a:latin typeface="Verdana" panose="020B0604030504040204" pitchFamily="34" charset="0"/>
                <a:ea typeface="Verdana" panose="020B0604030504040204" pitchFamily="34" charset="0"/>
              </a:rPr>
              <a:t>	 </a:t>
            </a:r>
            <a:r>
              <a:rPr lang="nl-NL" sz="1800" b="1" dirty="0">
                <a:solidFill>
                  <a:srgbClr val="333333"/>
                </a:solidFill>
                <a:latin typeface="Verdana" panose="020B0604030504040204" pitchFamily="34" charset="0"/>
                <a:ea typeface="Verdana" panose="020B0604030504040204" pitchFamily="34" charset="0"/>
              </a:rPr>
              <a:t> </a:t>
            </a:r>
            <a:r>
              <a:rPr lang="nl-NL" sz="1867" b="1" dirty="0">
                <a:solidFill>
                  <a:srgbClr val="333333"/>
                </a:solidFill>
                <a:latin typeface="Verdana" panose="020B0604030504040204" pitchFamily="34" charset="0"/>
                <a:ea typeface="Verdana" panose="020B0604030504040204" pitchFamily="34" charset="0"/>
              </a:rPr>
              <a:t>Bepalen hoogte zorgtoeslag (jaarbedrag)</a:t>
            </a:r>
            <a:br>
              <a:rPr lang="nl-NL" sz="1867" b="1" dirty="0">
                <a:solidFill>
                  <a:srgbClr val="333333"/>
                </a:solidFill>
                <a:latin typeface="Verdana" panose="020B0604030504040204" pitchFamily="34" charset="0"/>
                <a:ea typeface="Verdana" panose="020B0604030504040204" pitchFamily="34" charset="0"/>
              </a:rPr>
            </a:br>
            <a:endParaRPr lang="nl-NL" sz="1867" b="1" dirty="0">
              <a:solidFill>
                <a:srgbClr val="333333"/>
              </a:solidFill>
              <a:latin typeface="Verdana" panose="020B0604030504040204" pitchFamily="34" charset="0"/>
              <a:ea typeface="Verdana" panose="020B0604030504040204" pitchFamily="34" charset="0"/>
            </a:endParaRPr>
          </a:p>
          <a:p>
            <a:pPr marL="0" indent="0" defTabSz="609630">
              <a:lnSpc>
                <a:spcPct val="100000"/>
              </a:lnSpc>
              <a:spcBef>
                <a:spcPts val="0"/>
              </a:spcBef>
              <a:buNone/>
              <a:defRPr/>
            </a:pPr>
            <a:r>
              <a:rPr lang="nl-NL" sz="1867" dirty="0">
                <a:solidFill>
                  <a:srgbClr val="333333"/>
                </a:solidFill>
                <a:latin typeface="Verdana" panose="020B0604030504040204" pitchFamily="34" charset="0"/>
                <a:ea typeface="Verdana" panose="020B0604030504040204" pitchFamily="34" charset="0"/>
              </a:rPr>
              <a:t>De </a:t>
            </a:r>
            <a:r>
              <a:rPr lang="nl-NL" sz="1867" u="sng" dirty="0">
                <a:solidFill>
                  <a:srgbClr val="333333"/>
                </a:solidFill>
                <a:latin typeface="Verdana" panose="020B0604030504040204" pitchFamily="34" charset="0"/>
                <a:ea typeface="Verdana" panose="020B0604030504040204" pitchFamily="34" charset="0"/>
              </a:rPr>
              <a:t>hoogte (jaarbedrag</a:t>
            </a:r>
            <a:r>
              <a:rPr lang="nl-NL" sz="1867" dirty="0">
                <a:solidFill>
                  <a:srgbClr val="333333"/>
                </a:solidFill>
                <a:latin typeface="Verdana" panose="020B0604030504040204" pitchFamily="34" charset="0"/>
                <a:ea typeface="Verdana" panose="020B0604030504040204" pitchFamily="34" charset="0"/>
              </a:rPr>
              <a:t>) van de </a:t>
            </a:r>
            <a:r>
              <a:rPr lang="nl-NL" sz="1867" u="sng" dirty="0">
                <a:solidFill>
                  <a:srgbClr val="333333"/>
                </a:solidFill>
                <a:latin typeface="Verdana" panose="020B0604030504040204" pitchFamily="34" charset="0"/>
                <a:ea typeface="Verdana" panose="020B0604030504040204" pitchFamily="34" charset="0"/>
              </a:rPr>
              <a:t>zorgtoeslag</a:t>
            </a:r>
            <a:r>
              <a:rPr lang="nl-NL" sz="1867" dirty="0">
                <a:solidFill>
                  <a:srgbClr val="333333"/>
                </a:solidFill>
                <a:latin typeface="Verdana" panose="020B0604030504040204" pitchFamily="34" charset="0"/>
                <a:ea typeface="Verdana" panose="020B0604030504040204" pitchFamily="34" charset="0"/>
              </a:rPr>
              <a:t> van een </a:t>
            </a:r>
            <a:r>
              <a:rPr lang="nl-NL" sz="1867" u="sng" dirty="0">
                <a:solidFill>
                  <a:srgbClr val="333333"/>
                </a:solidFill>
                <a:latin typeface="Verdana" panose="020B0604030504040204" pitchFamily="34" charset="0"/>
                <a:ea typeface="Verdana" panose="020B0604030504040204" pitchFamily="34" charset="0"/>
              </a:rPr>
              <a:t>verzekerde zorgtoeslag</a:t>
            </a:r>
            <a:r>
              <a:rPr lang="nl-NL" sz="1867" dirty="0">
                <a:solidFill>
                  <a:srgbClr val="333333"/>
                </a:solidFill>
                <a:latin typeface="Verdana" panose="020B0604030504040204" pitchFamily="34" charset="0"/>
                <a:ea typeface="Verdana" panose="020B0604030504040204" pitchFamily="34" charset="0"/>
              </a:rPr>
              <a:t> in een </a:t>
            </a:r>
            <a:r>
              <a:rPr lang="nl-NL" sz="1867" u="sng" dirty="0">
                <a:solidFill>
                  <a:srgbClr val="333333"/>
                </a:solidFill>
                <a:latin typeface="Verdana" panose="020B0604030504040204" pitchFamily="34" charset="0"/>
                <a:ea typeface="Verdana" panose="020B0604030504040204" pitchFamily="34" charset="0"/>
              </a:rPr>
              <a:t>berekeningsjaar</a:t>
            </a:r>
            <a:r>
              <a:rPr lang="nl-NL" sz="1867" dirty="0">
                <a:solidFill>
                  <a:srgbClr val="333333"/>
                </a:solidFill>
                <a:latin typeface="Verdana" panose="020B0604030504040204" pitchFamily="34" charset="0"/>
                <a:ea typeface="Verdana" panose="020B0604030504040204" pitchFamily="34" charset="0"/>
              </a:rPr>
              <a:t> </a:t>
            </a:r>
            <a:r>
              <a:rPr lang="nl-NL" sz="1867" dirty="0">
                <a:solidFill>
                  <a:srgbClr val="7030A0"/>
                </a:solidFill>
                <a:latin typeface="Verdana" panose="020B0604030504040204" pitchFamily="34" charset="0"/>
                <a:ea typeface="Verdana" panose="020B0604030504040204" pitchFamily="34" charset="0"/>
              </a:rPr>
              <a:t>moet berekend worden als </a:t>
            </a:r>
            <a:r>
              <a:rPr lang="nl-NL" sz="1867" dirty="0">
                <a:solidFill>
                  <a:srgbClr val="333333"/>
                </a:solidFill>
                <a:latin typeface="Verdana" panose="020B0604030504040204" pitchFamily="34" charset="0"/>
                <a:ea typeface="Verdana" panose="020B0604030504040204" pitchFamily="34" charset="0"/>
              </a:rPr>
              <a:t>de </a:t>
            </a:r>
            <a:r>
              <a:rPr lang="nl-NL" sz="1867" u="sng" dirty="0">
                <a:solidFill>
                  <a:srgbClr val="333333"/>
                </a:solidFill>
                <a:latin typeface="Verdana" panose="020B0604030504040204" pitchFamily="34" charset="0"/>
                <a:ea typeface="Verdana" panose="020B0604030504040204" pitchFamily="34" charset="0"/>
              </a:rPr>
              <a:t>standaardpremie</a:t>
            </a:r>
            <a:r>
              <a:rPr lang="nl-NL" sz="1867" dirty="0">
                <a:solidFill>
                  <a:srgbClr val="333333"/>
                </a:solidFill>
                <a:latin typeface="Verdana" panose="020B0604030504040204" pitchFamily="34" charset="0"/>
                <a:ea typeface="Verdana" panose="020B0604030504040204" pitchFamily="34" charset="0"/>
              </a:rPr>
              <a:t> </a:t>
            </a:r>
            <a:r>
              <a:rPr lang="nl-NL" sz="1867" dirty="0">
                <a:solidFill>
                  <a:srgbClr val="7030A0"/>
                </a:solidFill>
                <a:latin typeface="Verdana" panose="020B0604030504040204" pitchFamily="34" charset="0"/>
                <a:ea typeface="Verdana" panose="020B0604030504040204" pitchFamily="34" charset="0"/>
              </a:rPr>
              <a:t>min</a:t>
            </a:r>
            <a:r>
              <a:rPr lang="nl-NL" sz="1867" dirty="0">
                <a:solidFill>
                  <a:srgbClr val="333333"/>
                </a:solidFill>
                <a:latin typeface="Verdana" panose="020B0604030504040204" pitchFamily="34" charset="0"/>
                <a:ea typeface="Verdana" panose="020B0604030504040204" pitchFamily="34" charset="0"/>
              </a:rPr>
              <a:t> zijn </a:t>
            </a:r>
            <a:r>
              <a:rPr lang="nl-NL" sz="1867" u="sng" dirty="0">
                <a:solidFill>
                  <a:srgbClr val="333333"/>
                </a:solidFill>
                <a:latin typeface="Verdana" panose="020B0604030504040204" pitchFamily="34" charset="0"/>
                <a:ea typeface="Verdana" panose="020B0604030504040204" pitchFamily="34" charset="0"/>
              </a:rPr>
              <a:t>normpremie</a:t>
            </a:r>
            <a:r>
              <a:rPr lang="nl-NL" sz="1867" dirty="0">
                <a:solidFill>
                  <a:srgbClr val="333333"/>
                </a:solidFill>
                <a:latin typeface="Verdana" panose="020B0604030504040204" pitchFamily="34" charset="0"/>
                <a:ea typeface="Verdana" panose="020B0604030504040204" pitchFamily="34" charset="0"/>
              </a:rPr>
              <a:t> indien hij </a:t>
            </a:r>
            <a:r>
              <a:rPr lang="nl-NL" sz="1867" u="sng" dirty="0">
                <a:solidFill>
                  <a:srgbClr val="333333"/>
                </a:solidFill>
                <a:latin typeface="Verdana" panose="020B0604030504040204" pitchFamily="34" charset="0"/>
                <a:ea typeface="Verdana" panose="020B0604030504040204" pitchFamily="34" charset="0"/>
              </a:rPr>
              <a:t>recht op zorgtoeslag</a:t>
            </a:r>
            <a:r>
              <a:rPr lang="nl-NL" sz="1867" dirty="0">
                <a:solidFill>
                  <a:srgbClr val="333333"/>
                </a:solidFill>
                <a:latin typeface="Verdana" panose="020B0604030504040204" pitchFamily="34" charset="0"/>
                <a:ea typeface="Verdana" panose="020B0604030504040204" pitchFamily="34" charset="0"/>
              </a:rPr>
              <a:t> heeft in het </a:t>
            </a:r>
            <a:r>
              <a:rPr lang="nl-NL" sz="1867" u="sng" dirty="0">
                <a:solidFill>
                  <a:srgbClr val="333333"/>
                </a:solidFill>
                <a:latin typeface="Verdana" panose="020B0604030504040204" pitchFamily="34" charset="0"/>
                <a:ea typeface="Verdana" panose="020B0604030504040204" pitchFamily="34" charset="0"/>
              </a:rPr>
              <a:t>berekeningsjaar</a:t>
            </a:r>
            <a:r>
              <a:rPr lang="nl-NL" sz="1867" dirty="0">
                <a:solidFill>
                  <a:srgbClr val="333333"/>
                </a:solidFill>
                <a:latin typeface="Verdana" panose="020B0604030504040204" pitchFamily="34" charset="0"/>
                <a:ea typeface="Verdana" panose="020B0604030504040204" pitchFamily="34" charset="0"/>
              </a:rPr>
              <a:t>.</a:t>
            </a:r>
          </a:p>
          <a:p>
            <a:pPr marL="0" indent="0">
              <a:buNone/>
            </a:pPr>
            <a:endParaRPr lang="nl-NL" dirty="0"/>
          </a:p>
        </p:txBody>
      </p:sp>
    </p:spTree>
    <p:extLst>
      <p:ext uri="{BB962C8B-B14F-4D97-AF65-F5344CB8AC3E}">
        <p14:creationId xmlns:p14="http://schemas.microsoft.com/office/powerpoint/2010/main" val="261310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0DCF9-165E-0568-E3C5-9C08CE3A263F}"/>
              </a:ext>
            </a:extLst>
          </p:cNvPr>
          <p:cNvSpPr>
            <a:spLocks noGrp="1"/>
          </p:cNvSpPr>
          <p:nvPr>
            <p:ph type="title"/>
          </p:nvPr>
        </p:nvSpPr>
        <p:spPr/>
        <p:txBody>
          <a:bodyPr/>
          <a:lstStyle/>
          <a:p>
            <a:r>
              <a:rPr lang="nl-NL" dirty="0"/>
              <a:t>Randvoorwaarden</a:t>
            </a:r>
          </a:p>
        </p:txBody>
      </p:sp>
      <p:sp>
        <p:nvSpPr>
          <p:cNvPr id="3" name="Tijdelijke aanduiding voor inhoud 2">
            <a:extLst>
              <a:ext uri="{FF2B5EF4-FFF2-40B4-BE49-F238E27FC236}">
                <a16:creationId xmlns:a16="http://schemas.microsoft.com/office/drawing/2014/main" id="{8BB0EC86-0222-4BF2-B0F1-D5882C3397E3}"/>
              </a:ext>
            </a:extLst>
          </p:cNvPr>
          <p:cNvSpPr>
            <a:spLocks noGrp="1"/>
          </p:cNvSpPr>
          <p:nvPr>
            <p:ph idx="1"/>
          </p:nvPr>
        </p:nvSpPr>
        <p:spPr/>
        <p:txBody>
          <a:bodyPr/>
          <a:lstStyle/>
          <a:p>
            <a:r>
              <a:rPr lang="nl-NL" dirty="0"/>
              <a:t>Commitment management van ministeries en uitvoeringsorganisaties, van hoog tot laag</a:t>
            </a:r>
          </a:p>
          <a:p>
            <a:r>
              <a:rPr lang="nl-NL" dirty="0"/>
              <a:t>Opleiding: kennis- en vaardigheden ontwikkelen bij medewerkers, maar ook bij nieuwe generatie (HBO, universiteiten)</a:t>
            </a:r>
          </a:p>
          <a:p>
            <a:r>
              <a:rPr lang="nl-NL" dirty="0"/>
              <a:t>Politiek: structurele aandacht voor digitale uitvoering bij behandeling van wetsvoorstellen</a:t>
            </a:r>
          </a:p>
          <a:p>
            <a:pPr lvl="1"/>
            <a:r>
              <a:rPr lang="nl-NL" dirty="0"/>
              <a:t>Digitale toets invoeren</a:t>
            </a:r>
          </a:p>
          <a:p>
            <a:pPr lvl="1"/>
            <a:r>
              <a:rPr lang="nl-NL" dirty="0"/>
              <a:t>Rapporteurs Commissie Digitale Zaken inzetten</a:t>
            </a:r>
          </a:p>
          <a:p>
            <a:pPr lvl="1"/>
            <a:r>
              <a:rPr lang="nl-NL" dirty="0"/>
              <a:t>Technische briefings benutten</a:t>
            </a:r>
          </a:p>
          <a:p>
            <a:endParaRPr lang="nl-NL" dirty="0"/>
          </a:p>
        </p:txBody>
      </p:sp>
    </p:spTree>
    <p:extLst>
      <p:ext uri="{BB962C8B-B14F-4D97-AF65-F5344CB8AC3E}">
        <p14:creationId xmlns:p14="http://schemas.microsoft.com/office/powerpoint/2010/main" val="208299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dianummer 5">
            <a:extLst>
              <a:ext uri="{FF2B5EF4-FFF2-40B4-BE49-F238E27FC236}">
                <a16:creationId xmlns:a16="http://schemas.microsoft.com/office/drawing/2014/main" id="{23EE8642-2B0D-4F34-B21F-1196869B13A8}"/>
              </a:ext>
            </a:extLst>
          </p:cNvPr>
          <p:cNvSpPr>
            <a:spLocks noGrp="1"/>
          </p:cNvSpPr>
          <p:nvPr/>
        </p:nvSpPr>
        <p:spPr>
          <a:xfrm>
            <a:off x="5795299" y="6442141"/>
            <a:ext cx="5005389" cy="322075"/>
          </a:xfrm>
          <a:prstGeom prst="rect">
            <a:avLst/>
          </a:prstGeom>
        </p:spPr>
        <p:txBody>
          <a:bodyPr vert="horz" lIns="45720" tIns="22860" rIns="0" bIns="22860" rtlCol="0" anchor="b" anchorCtr="0"/>
          <a:lstStyle>
            <a:defPPr>
              <a:defRPr lang="en-US"/>
            </a:defPPr>
            <a:lvl1pPr marL="0" algn="r" defTabSz="457200" rtl="0" eaLnBrk="1" latinLnBrk="0" hangingPunct="1">
              <a:defRPr sz="21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a:ln>
                  <a:noFill/>
                </a:ln>
                <a:solidFill>
                  <a:srgbClr val="000000">
                    <a:lumMod val="65000"/>
                    <a:lumOff val="35000"/>
                  </a:srgbClr>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050" b="0" i="0" u="none" strike="noStrike" kern="1200" cap="none" spc="0" normalizeH="0" baseline="0" noProof="0" dirty="0">
              <a:ln>
                <a:noFill/>
              </a:ln>
              <a:solidFill>
                <a:srgbClr val="000000">
                  <a:lumMod val="65000"/>
                  <a:lumOff val="35000"/>
                </a:srgbClr>
              </a:solidFill>
              <a:effectLst/>
              <a:uLnTx/>
              <a:uFillTx/>
              <a:latin typeface="Aptos" panose="02110004020202020204"/>
              <a:ea typeface="+mn-ea"/>
              <a:cs typeface="+mn-cs"/>
            </a:endParaRPr>
          </a:p>
        </p:txBody>
      </p:sp>
      <p:sp>
        <p:nvSpPr>
          <p:cNvPr id="24" name="Rounded Rectangle 2">
            <a:extLst>
              <a:ext uri="{FF2B5EF4-FFF2-40B4-BE49-F238E27FC236}">
                <a16:creationId xmlns:a16="http://schemas.microsoft.com/office/drawing/2014/main" id="{461EA478-4F60-46CB-B7AC-8CF676FEB530}"/>
              </a:ext>
            </a:extLst>
          </p:cNvPr>
          <p:cNvSpPr/>
          <p:nvPr/>
        </p:nvSpPr>
        <p:spPr>
          <a:xfrm>
            <a:off x="706854" y="1001870"/>
            <a:ext cx="1017176" cy="1017176"/>
          </a:xfrm>
          <a:prstGeom prst="roundRect">
            <a:avLst>
              <a:gd name="adj" fmla="val 9290"/>
            </a:avLst>
          </a:prstGeom>
          <a:ln/>
        </p:spPr>
        <p:style>
          <a:lnRef idx="2">
            <a:schemeClr val="accent5"/>
          </a:lnRef>
          <a:fillRef idx="1">
            <a:schemeClr val="lt1"/>
          </a:fillRef>
          <a:effectRef idx="0">
            <a:schemeClr val="accent5"/>
          </a:effectRef>
          <a:fontRef idx="minor">
            <a:schemeClr val="dk1"/>
          </a:fontRef>
        </p:style>
        <p:txBody>
          <a:bodyPr tIns="9144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914446" rtl="0" eaLnBrk="1" fontAlgn="auto" latinLnBrk="1" hangingPunct="1">
              <a:lnSpc>
                <a:spcPct val="100000"/>
              </a:lnSpc>
              <a:spcBef>
                <a:spcPts val="0"/>
              </a:spcBef>
              <a:spcAft>
                <a:spcPts val="0"/>
              </a:spcAft>
              <a:buClrTx/>
              <a:buSzTx/>
              <a:buFontTx/>
              <a:buNone/>
              <a:tabLst/>
              <a:defRPr/>
            </a:pPr>
            <a:endParaRPr kumimoji="0" lang="nl-NL" sz="4000" b="0" i="0" u="none" strike="noStrike" kern="1200" cap="none" spc="0" normalizeH="0" baseline="0" noProof="0">
              <a:ln>
                <a:noFill/>
              </a:ln>
              <a:solidFill>
                <a:srgbClr val="4472C4"/>
              </a:solidFill>
              <a:effectLst/>
              <a:uLnTx/>
              <a:uFillTx/>
              <a:latin typeface="linea-basic-10" charset="0"/>
              <a:ea typeface="linea-basic-10" charset="0"/>
              <a:cs typeface="linea-basic-10" charset="0"/>
            </a:endParaRPr>
          </a:p>
        </p:txBody>
      </p:sp>
      <p:sp>
        <p:nvSpPr>
          <p:cNvPr id="25" name="Rounded Rectangle 3">
            <a:extLst>
              <a:ext uri="{FF2B5EF4-FFF2-40B4-BE49-F238E27FC236}">
                <a16:creationId xmlns:a16="http://schemas.microsoft.com/office/drawing/2014/main" id="{827A517C-6DA7-46BC-A1E7-6DD2E387A090}"/>
              </a:ext>
            </a:extLst>
          </p:cNvPr>
          <p:cNvSpPr/>
          <p:nvPr/>
        </p:nvSpPr>
        <p:spPr>
          <a:xfrm>
            <a:off x="1807492" y="1016976"/>
            <a:ext cx="9144845" cy="1017176"/>
          </a:xfrm>
          <a:prstGeom prst="roundRect">
            <a:avLst>
              <a:gd name="adj" fmla="val 8470"/>
            </a:avLst>
          </a:prstGeom>
          <a:ln>
            <a:solidFill>
              <a:schemeClr val="tx1">
                <a:alpha val="20000"/>
              </a:schemeClr>
            </a:solidFill>
          </a:ln>
          <a:effectLst/>
        </p:spPr>
        <p:style>
          <a:lnRef idx="1">
            <a:schemeClr val="accent1"/>
          </a:lnRef>
          <a:fillRef idx="0">
            <a:schemeClr val="accent1"/>
          </a:fillRef>
          <a:effectRef idx="0">
            <a:schemeClr val="accent1"/>
          </a:effectRef>
          <a:fontRef idx="minor">
            <a:schemeClr val="tx1"/>
          </a:fontRef>
        </p:style>
        <p:txBody>
          <a:bodyPr lIns="274320" tIns="0" rIns="18288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46" rtl="0" eaLnBrk="1" fontAlgn="auto" latinLnBrk="0" hangingPunct="1">
              <a:lnSpc>
                <a:spcPct val="89000"/>
              </a:lnSpc>
              <a:spcBef>
                <a:spcPts val="600"/>
              </a:spcBef>
              <a:spcAft>
                <a:spcPts val="0"/>
              </a:spcAft>
              <a:buClrTx/>
              <a:buSzTx/>
              <a:buFontTx/>
              <a:buNone/>
              <a:tabLst/>
              <a:defRPr/>
            </a:pPr>
            <a:r>
              <a:rPr kumimoji="0" lang="nl-NL" sz="2200" b="1" i="0" u="none" strike="noStrike" kern="1200" cap="none" spc="0" normalizeH="0" baseline="0" noProof="0" dirty="0">
                <a:ln>
                  <a:noFill/>
                </a:ln>
                <a:solidFill>
                  <a:srgbClr val="4472C4"/>
                </a:solidFill>
                <a:effectLst/>
                <a:uLnTx/>
                <a:uFillTx/>
                <a:latin typeface="Source Sans Pro" charset="0"/>
                <a:ea typeface="Source Sans Pro" charset="0"/>
                <a:cs typeface="Source Sans Pro" charset="0"/>
              </a:rPr>
              <a:t>Inzicht in rechtmatigheid</a:t>
            </a:r>
            <a:b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rPr>
            </a:br>
            <a: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rPr>
              <a:t>We weten de wettelijke grondslag van ons handelen óf waar deze onvoldoende is en dus aandacht vraagt.</a:t>
            </a:r>
          </a:p>
        </p:txBody>
      </p:sp>
      <p:sp>
        <p:nvSpPr>
          <p:cNvPr id="26" name="Rounded Rectangle 2">
            <a:extLst>
              <a:ext uri="{FF2B5EF4-FFF2-40B4-BE49-F238E27FC236}">
                <a16:creationId xmlns:a16="http://schemas.microsoft.com/office/drawing/2014/main" id="{412E328A-3C0E-409B-85BE-2B2FD8B2C2C9}"/>
              </a:ext>
            </a:extLst>
          </p:cNvPr>
          <p:cNvSpPr/>
          <p:nvPr/>
        </p:nvSpPr>
        <p:spPr>
          <a:xfrm>
            <a:off x="702307" y="2135507"/>
            <a:ext cx="1017176" cy="1017176"/>
          </a:xfrm>
          <a:prstGeom prst="roundRect">
            <a:avLst>
              <a:gd name="adj" fmla="val 9290"/>
            </a:avLst>
          </a:prstGeom>
          <a:ln/>
        </p:spPr>
        <p:style>
          <a:lnRef idx="2">
            <a:schemeClr val="accent5"/>
          </a:lnRef>
          <a:fillRef idx="1">
            <a:schemeClr val="lt1"/>
          </a:fillRef>
          <a:effectRef idx="0">
            <a:schemeClr val="accent5"/>
          </a:effectRef>
          <a:fontRef idx="minor">
            <a:schemeClr val="dk1"/>
          </a:fontRef>
        </p:style>
        <p:txBody>
          <a:bodyPr tIns="9144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914446" rtl="0" eaLnBrk="1" fontAlgn="auto" latinLnBrk="1" hangingPunct="1">
              <a:lnSpc>
                <a:spcPct val="100000"/>
              </a:lnSpc>
              <a:spcBef>
                <a:spcPts val="0"/>
              </a:spcBef>
              <a:spcAft>
                <a:spcPts val="0"/>
              </a:spcAft>
              <a:buClrTx/>
              <a:buSzTx/>
              <a:buFontTx/>
              <a:buNone/>
              <a:tabLst/>
              <a:defRPr/>
            </a:pPr>
            <a:endParaRPr kumimoji="0" lang="nl-NL" sz="4000" b="0" i="0" u="none" strike="noStrike" kern="1200" cap="none" spc="0" normalizeH="0" baseline="0" noProof="0">
              <a:ln>
                <a:noFill/>
              </a:ln>
              <a:solidFill>
                <a:srgbClr val="4472C4"/>
              </a:solidFill>
              <a:effectLst/>
              <a:uLnTx/>
              <a:uFillTx/>
              <a:latin typeface="linea-basic-10" charset="0"/>
              <a:ea typeface="linea-basic-10" charset="0"/>
              <a:cs typeface="linea-basic-10" charset="0"/>
            </a:endParaRPr>
          </a:p>
        </p:txBody>
      </p:sp>
      <p:sp>
        <p:nvSpPr>
          <p:cNvPr id="27" name="Rounded Rectangle 3">
            <a:extLst>
              <a:ext uri="{FF2B5EF4-FFF2-40B4-BE49-F238E27FC236}">
                <a16:creationId xmlns:a16="http://schemas.microsoft.com/office/drawing/2014/main" id="{9C28C765-C64A-49B4-89C2-A025B6558E50}"/>
              </a:ext>
            </a:extLst>
          </p:cNvPr>
          <p:cNvSpPr/>
          <p:nvPr/>
        </p:nvSpPr>
        <p:spPr>
          <a:xfrm>
            <a:off x="1807492" y="2135507"/>
            <a:ext cx="9144845" cy="1017176"/>
          </a:xfrm>
          <a:prstGeom prst="roundRect">
            <a:avLst>
              <a:gd name="adj" fmla="val 8470"/>
            </a:avLst>
          </a:prstGeom>
          <a:ln>
            <a:solidFill>
              <a:schemeClr val="tx1">
                <a:alpha val="20000"/>
              </a:schemeClr>
            </a:solidFill>
          </a:ln>
          <a:effectLst/>
        </p:spPr>
        <p:style>
          <a:lnRef idx="1">
            <a:schemeClr val="accent1"/>
          </a:lnRef>
          <a:fillRef idx="0">
            <a:schemeClr val="accent1"/>
          </a:fillRef>
          <a:effectRef idx="0">
            <a:schemeClr val="accent1"/>
          </a:effectRef>
          <a:fontRef idx="minor">
            <a:schemeClr val="tx1"/>
          </a:fontRef>
        </p:style>
        <p:txBody>
          <a:bodyPr lIns="274320" tIns="0" rIns="18288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46" rtl="0" eaLnBrk="1" fontAlgn="auto" latinLnBrk="0" hangingPunct="1">
              <a:lnSpc>
                <a:spcPct val="89000"/>
              </a:lnSpc>
              <a:spcBef>
                <a:spcPts val="600"/>
              </a:spcBef>
              <a:spcAft>
                <a:spcPts val="0"/>
              </a:spcAft>
              <a:buClrTx/>
              <a:buSzTx/>
              <a:buFontTx/>
              <a:buNone/>
              <a:tabLst/>
              <a:defRPr/>
            </a:pPr>
            <a:r>
              <a:rPr kumimoji="0" lang="nl-NL" sz="2200" b="1" i="0" u="none" strike="noStrike" kern="1200" cap="none" spc="0" normalizeH="0" baseline="0" noProof="0" dirty="0">
                <a:ln>
                  <a:noFill/>
                </a:ln>
                <a:solidFill>
                  <a:srgbClr val="4472C4"/>
                </a:solidFill>
                <a:effectLst/>
                <a:uLnTx/>
                <a:uFillTx/>
                <a:latin typeface="Source Sans Pro" charset="0"/>
                <a:ea typeface="Source Sans Pro" charset="0"/>
                <a:cs typeface="+mn-cs"/>
              </a:rPr>
              <a:t>Inzicht voor uitlegbaarheid</a:t>
            </a:r>
            <a:b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mn-cs"/>
              </a:rPr>
            </a:br>
            <a: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mn-cs"/>
              </a:rPr>
              <a:t>We weten hoe onze besluiten tot stand zijn gekomen en kunnen dit ook uitleggen aan burger en bedrijf.</a:t>
            </a:r>
          </a:p>
        </p:txBody>
      </p:sp>
      <p:sp>
        <p:nvSpPr>
          <p:cNvPr id="28" name="Rounded Rectangle 2">
            <a:extLst>
              <a:ext uri="{FF2B5EF4-FFF2-40B4-BE49-F238E27FC236}">
                <a16:creationId xmlns:a16="http://schemas.microsoft.com/office/drawing/2014/main" id="{F7E7CDBA-9AA4-430B-8C04-985FAA63C616}"/>
              </a:ext>
            </a:extLst>
          </p:cNvPr>
          <p:cNvSpPr/>
          <p:nvPr/>
        </p:nvSpPr>
        <p:spPr>
          <a:xfrm>
            <a:off x="702307" y="3261311"/>
            <a:ext cx="1017176" cy="1017176"/>
          </a:xfrm>
          <a:prstGeom prst="roundRect">
            <a:avLst>
              <a:gd name="adj" fmla="val 9290"/>
            </a:avLst>
          </a:prstGeom>
          <a:ln/>
        </p:spPr>
        <p:style>
          <a:lnRef idx="2">
            <a:schemeClr val="accent5"/>
          </a:lnRef>
          <a:fillRef idx="1">
            <a:schemeClr val="lt1"/>
          </a:fillRef>
          <a:effectRef idx="0">
            <a:schemeClr val="accent5"/>
          </a:effectRef>
          <a:fontRef idx="minor">
            <a:schemeClr val="dk1"/>
          </a:fontRef>
        </p:style>
        <p:txBody>
          <a:bodyPr tIns="9144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914446" rtl="0" eaLnBrk="1" fontAlgn="auto" latinLnBrk="1" hangingPunct="1">
              <a:lnSpc>
                <a:spcPct val="100000"/>
              </a:lnSpc>
              <a:spcBef>
                <a:spcPts val="0"/>
              </a:spcBef>
              <a:spcAft>
                <a:spcPts val="0"/>
              </a:spcAft>
              <a:buClrTx/>
              <a:buSzTx/>
              <a:buFontTx/>
              <a:buNone/>
              <a:tabLst/>
              <a:defRPr/>
            </a:pPr>
            <a:endParaRPr kumimoji="0" lang="nl-NL" sz="4000" b="0" i="0" u="none" strike="noStrike" kern="1200" cap="none" spc="0" normalizeH="0" baseline="0" noProof="0">
              <a:ln>
                <a:noFill/>
              </a:ln>
              <a:solidFill>
                <a:srgbClr val="4472C4"/>
              </a:solidFill>
              <a:effectLst/>
              <a:uLnTx/>
              <a:uFillTx/>
              <a:latin typeface="linea-basic-10" charset="0"/>
              <a:ea typeface="linea-basic-10" charset="0"/>
              <a:cs typeface="linea-basic-10" charset="0"/>
            </a:endParaRPr>
          </a:p>
        </p:txBody>
      </p:sp>
      <p:sp>
        <p:nvSpPr>
          <p:cNvPr id="29" name="Rounded Rectangle 3">
            <a:extLst>
              <a:ext uri="{FF2B5EF4-FFF2-40B4-BE49-F238E27FC236}">
                <a16:creationId xmlns:a16="http://schemas.microsoft.com/office/drawing/2014/main" id="{8FC93E4E-FBD6-4FD0-B089-D03B7AF022C6}"/>
              </a:ext>
            </a:extLst>
          </p:cNvPr>
          <p:cNvSpPr/>
          <p:nvPr/>
        </p:nvSpPr>
        <p:spPr>
          <a:xfrm>
            <a:off x="1799627" y="3246205"/>
            <a:ext cx="9144846" cy="1017176"/>
          </a:xfrm>
          <a:prstGeom prst="roundRect">
            <a:avLst>
              <a:gd name="adj" fmla="val 8470"/>
            </a:avLst>
          </a:prstGeom>
          <a:ln>
            <a:solidFill>
              <a:schemeClr val="tx1">
                <a:alpha val="20000"/>
              </a:schemeClr>
            </a:solidFill>
          </a:ln>
          <a:effectLst/>
        </p:spPr>
        <p:style>
          <a:lnRef idx="1">
            <a:schemeClr val="accent1"/>
          </a:lnRef>
          <a:fillRef idx="0">
            <a:schemeClr val="accent1"/>
          </a:fillRef>
          <a:effectRef idx="0">
            <a:schemeClr val="accent1"/>
          </a:effectRef>
          <a:fontRef idx="minor">
            <a:schemeClr val="tx1"/>
          </a:fontRef>
        </p:style>
        <p:txBody>
          <a:bodyPr lIns="274320" tIns="0" rIns="18288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46" rtl="0" eaLnBrk="1" fontAlgn="auto" latinLnBrk="0" hangingPunct="1">
              <a:lnSpc>
                <a:spcPct val="89000"/>
              </a:lnSpc>
              <a:spcBef>
                <a:spcPts val="600"/>
              </a:spcBef>
              <a:spcAft>
                <a:spcPts val="0"/>
              </a:spcAft>
              <a:buClrTx/>
              <a:buSzTx/>
              <a:buFontTx/>
              <a:buNone/>
              <a:tabLst/>
              <a:defRPr/>
            </a:pPr>
            <a:r>
              <a:rPr kumimoji="0" lang="nl-NL" sz="2200" b="1" i="0" u="none" strike="noStrike" kern="1200" cap="none" spc="0" normalizeH="0" baseline="0" noProof="0" dirty="0">
                <a:ln>
                  <a:noFill/>
                </a:ln>
                <a:solidFill>
                  <a:srgbClr val="4472C4"/>
                </a:solidFill>
                <a:effectLst/>
                <a:uLnTx/>
                <a:uFillTx/>
                <a:latin typeface="Source Sans Pro" charset="0"/>
                <a:ea typeface="Source Sans Pro" charset="0"/>
                <a:cs typeface="+mn-cs"/>
              </a:rPr>
              <a:t>Inzicht in rechtvaardigheid</a:t>
            </a:r>
            <a:br>
              <a:rPr kumimoji="0" lang="nl-NL" sz="2200" b="1" i="0" u="none" strike="noStrike" kern="1200" cap="none" spc="0" normalizeH="0" baseline="0" noProof="0" dirty="0">
                <a:ln>
                  <a:noFill/>
                </a:ln>
                <a:solidFill>
                  <a:prstClr val="black"/>
                </a:solidFill>
                <a:effectLst/>
                <a:uLnTx/>
                <a:uFillTx/>
                <a:latin typeface="Source Sans Pro" charset="0"/>
                <a:ea typeface="Source Sans Pro" charset="0"/>
                <a:cs typeface="+mn-cs"/>
              </a:rPr>
            </a:br>
            <a: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mn-cs"/>
              </a:rPr>
              <a:t>We hebben zicht op onbedoelde knelpunten en waar deze ontstaan. En dus in de mogelijkheden om te werken aan een oplossing (menselijke maat). </a:t>
            </a:r>
          </a:p>
        </p:txBody>
      </p:sp>
      <p:sp>
        <p:nvSpPr>
          <p:cNvPr id="30" name="Rounded Rectangle 2">
            <a:extLst>
              <a:ext uri="{FF2B5EF4-FFF2-40B4-BE49-F238E27FC236}">
                <a16:creationId xmlns:a16="http://schemas.microsoft.com/office/drawing/2014/main" id="{2A2A6509-F037-4D42-A891-CB0FFD547479}"/>
              </a:ext>
            </a:extLst>
          </p:cNvPr>
          <p:cNvSpPr/>
          <p:nvPr/>
        </p:nvSpPr>
        <p:spPr>
          <a:xfrm>
            <a:off x="702307" y="4387115"/>
            <a:ext cx="1017176" cy="1017176"/>
          </a:xfrm>
          <a:prstGeom prst="roundRect">
            <a:avLst>
              <a:gd name="adj" fmla="val 9290"/>
            </a:avLst>
          </a:prstGeom>
          <a:ln/>
        </p:spPr>
        <p:style>
          <a:lnRef idx="2">
            <a:schemeClr val="accent5"/>
          </a:lnRef>
          <a:fillRef idx="1">
            <a:schemeClr val="lt1"/>
          </a:fillRef>
          <a:effectRef idx="0">
            <a:schemeClr val="accent5"/>
          </a:effectRef>
          <a:fontRef idx="minor">
            <a:schemeClr val="dk1"/>
          </a:fontRef>
        </p:style>
        <p:txBody>
          <a:bodyPr tIns="9144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914446" rtl="0" eaLnBrk="1" fontAlgn="auto" latinLnBrk="1" hangingPunct="1">
              <a:lnSpc>
                <a:spcPct val="100000"/>
              </a:lnSpc>
              <a:spcBef>
                <a:spcPts val="0"/>
              </a:spcBef>
              <a:spcAft>
                <a:spcPts val="0"/>
              </a:spcAft>
              <a:buClrTx/>
              <a:buSzTx/>
              <a:buFontTx/>
              <a:buNone/>
              <a:tabLst/>
              <a:defRPr/>
            </a:pPr>
            <a:endParaRPr kumimoji="0" lang="nl-NL" sz="4000" b="0" i="0" u="none" strike="noStrike" kern="1200" cap="none" spc="0" normalizeH="0" baseline="0" noProof="0">
              <a:ln>
                <a:noFill/>
              </a:ln>
              <a:solidFill>
                <a:srgbClr val="4472C4"/>
              </a:solidFill>
              <a:effectLst/>
              <a:uLnTx/>
              <a:uFillTx/>
              <a:latin typeface="linea-basic-10" charset="0"/>
              <a:ea typeface="linea-basic-10" charset="0"/>
              <a:cs typeface="linea-basic-10" charset="0"/>
            </a:endParaRPr>
          </a:p>
        </p:txBody>
      </p:sp>
      <p:sp>
        <p:nvSpPr>
          <p:cNvPr id="31" name="Rounded Rectangle 3">
            <a:extLst>
              <a:ext uri="{FF2B5EF4-FFF2-40B4-BE49-F238E27FC236}">
                <a16:creationId xmlns:a16="http://schemas.microsoft.com/office/drawing/2014/main" id="{F0D80694-F138-46E3-8F6B-7F3C3F65BC2E}"/>
              </a:ext>
            </a:extLst>
          </p:cNvPr>
          <p:cNvSpPr/>
          <p:nvPr/>
        </p:nvSpPr>
        <p:spPr>
          <a:xfrm>
            <a:off x="1807492" y="4380348"/>
            <a:ext cx="9144845" cy="1017176"/>
          </a:xfrm>
          <a:prstGeom prst="roundRect">
            <a:avLst>
              <a:gd name="adj" fmla="val 8470"/>
            </a:avLst>
          </a:prstGeom>
          <a:ln>
            <a:solidFill>
              <a:schemeClr val="tx1">
                <a:alpha val="20000"/>
              </a:schemeClr>
            </a:solidFill>
          </a:ln>
          <a:effectLst/>
        </p:spPr>
        <p:style>
          <a:lnRef idx="1">
            <a:schemeClr val="accent1"/>
          </a:lnRef>
          <a:fillRef idx="0">
            <a:schemeClr val="accent1"/>
          </a:fillRef>
          <a:effectRef idx="0">
            <a:schemeClr val="accent1"/>
          </a:effectRef>
          <a:fontRef idx="minor">
            <a:schemeClr val="tx1"/>
          </a:fontRef>
        </p:style>
        <p:txBody>
          <a:bodyPr lIns="274320" tIns="0" rIns="18288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46" rtl="0" eaLnBrk="1" fontAlgn="auto" latinLnBrk="0" hangingPunct="1">
              <a:lnSpc>
                <a:spcPct val="89000"/>
              </a:lnSpc>
              <a:spcBef>
                <a:spcPts val="600"/>
              </a:spcBef>
              <a:spcAft>
                <a:spcPts val="0"/>
              </a:spcAft>
              <a:buClrTx/>
              <a:buSzTx/>
              <a:buFontTx/>
              <a:buNone/>
              <a:tabLst/>
              <a:defRPr/>
            </a:pPr>
            <a:r>
              <a:rPr kumimoji="0" lang="nl-NL" sz="2200" b="1" i="0" u="none" strike="noStrike" kern="1200" cap="none" spc="0" normalizeH="0" baseline="0" noProof="0" dirty="0">
                <a:ln>
                  <a:noFill/>
                </a:ln>
                <a:solidFill>
                  <a:srgbClr val="4472C4"/>
                </a:solidFill>
                <a:effectLst/>
                <a:uLnTx/>
                <a:uFillTx/>
                <a:latin typeface="Source Sans Pro" charset="0"/>
                <a:ea typeface="Source Sans Pro" charset="0"/>
                <a:cs typeface="+mn-cs"/>
              </a:rPr>
              <a:t>Inzicht </a:t>
            </a:r>
            <a:r>
              <a:rPr kumimoji="0" lang="nl-NL" sz="2200" b="1" i="0" u="none" strike="noStrike" kern="1200" cap="none" spc="0" normalizeH="0" baseline="0" noProof="0">
                <a:ln>
                  <a:noFill/>
                </a:ln>
                <a:solidFill>
                  <a:srgbClr val="4472C4"/>
                </a:solidFill>
                <a:effectLst/>
                <a:uLnTx/>
                <a:uFillTx/>
                <a:latin typeface="Source Sans Pro" charset="0"/>
                <a:ea typeface="Source Sans Pro" charset="0"/>
                <a:cs typeface="+mn-cs"/>
              </a:rPr>
              <a:t>voor controle en verantwoording</a:t>
            </a:r>
            <a:br>
              <a:rPr kumimoji="0" lang="nl-NL" sz="2200" b="1" i="0" u="none" strike="noStrike" kern="1200" cap="none" spc="0" normalizeH="0" baseline="0" noProof="0" dirty="0">
                <a:ln>
                  <a:noFill/>
                </a:ln>
                <a:solidFill>
                  <a:prstClr val="black"/>
                </a:solidFill>
                <a:effectLst/>
                <a:uLnTx/>
                <a:uFillTx/>
                <a:latin typeface="Source Sans Pro" charset="0"/>
                <a:ea typeface="Source Sans Pro" charset="0"/>
                <a:cs typeface="+mn-cs"/>
              </a:rPr>
            </a:br>
            <a: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mn-cs"/>
              </a:rPr>
              <a:t>We weten steeds welke regels, processen en gegevens ten grondslag liggen aan onze beslissingen, zodat we ons kunnen verantwoorden aan rechter en politiek.</a:t>
            </a:r>
          </a:p>
        </p:txBody>
      </p:sp>
      <p:pic>
        <p:nvPicPr>
          <p:cNvPr id="32" name="Afbeelding 31">
            <a:extLst>
              <a:ext uri="{FF2B5EF4-FFF2-40B4-BE49-F238E27FC236}">
                <a16:creationId xmlns:a16="http://schemas.microsoft.com/office/drawing/2014/main" id="{5BBB3AC1-02D6-4B37-BF53-37876EF0F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09" y="1195691"/>
            <a:ext cx="662800" cy="662800"/>
          </a:xfrm>
          <a:prstGeom prst="rect">
            <a:avLst/>
          </a:prstGeom>
        </p:spPr>
      </p:pic>
      <p:pic>
        <p:nvPicPr>
          <p:cNvPr id="33" name="Afbeelding 32">
            <a:extLst>
              <a:ext uri="{FF2B5EF4-FFF2-40B4-BE49-F238E27FC236}">
                <a16:creationId xmlns:a16="http://schemas.microsoft.com/office/drawing/2014/main" id="{16F4EB8B-DC0D-4A3B-904C-A7BF77E0C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548" y="2282091"/>
            <a:ext cx="670443" cy="670443"/>
          </a:xfrm>
          <a:prstGeom prst="rect">
            <a:avLst/>
          </a:prstGeom>
        </p:spPr>
      </p:pic>
      <p:pic>
        <p:nvPicPr>
          <p:cNvPr id="34" name="Afbeelding 33">
            <a:extLst>
              <a:ext uri="{FF2B5EF4-FFF2-40B4-BE49-F238E27FC236}">
                <a16:creationId xmlns:a16="http://schemas.microsoft.com/office/drawing/2014/main" id="{3C6B0E57-A98C-4C8E-886C-8D9EC394C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526" y="3509343"/>
            <a:ext cx="600366" cy="600366"/>
          </a:xfrm>
          <a:prstGeom prst="rect">
            <a:avLst/>
          </a:prstGeom>
        </p:spPr>
      </p:pic>
      <p:pic>
        <p:nvPicPr>
          <p:cNvPr id="35" name="Afbeelding 34">
            <a:extLst>
              <a:ext uri="{FF2B5EF4-FFF2-40B4-BE49-F238E27FC236}">
                <a16:creationId xmlns:a16="http://schemas.microsoft.com/office/drawing/2014/main" id="{85BA4FE7-8764-463A-A029-BD80F0DC2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204" y="4526519"/>
            <a:ext cx="637787" cy="637787"/>
          </a:xfrm>
          <a:prstGeom prst="rect">
            <a:avLst/>
          </a:prstGeom>
        </p:spPr>
      </p:pic>
      <p:sp>
        <p:nvSpPr>
          <p:cNvPr id="2" name="Titel 1">
            <a:extLst>
              <a:ext uri="{FF2B5EF4-FFF2-40B4-BE49-F238E27FC236}">
                <a16:creationId xmlns:a16="http://schemas.microsoft.com/office/drawing/2014/main" id="{D7C1CD0C-8DF4-2DEA-57C3-B893861BC3E3}"/>
              </a:ext>
            </a:extLst>
          </p:cNvPr>
          <p:cNvSpPr>
            <a:spLocks noGrp="1"/>
          </p:cNvSpPr>
          <p:nvPr>
            <p:ph type="title"/>
          </p:nvPr>
        </p:nvSpPr>
        <p:spPr>
          <a:xfrm>
            <a:off x="702307" y="177377"/>
            <a:ext cx="10515600" cy="647702"/>
          </a:xfrm>
        </p:spPr>
        <p:txBody>
          <a:bodyPr>
            <a:normAutofit fontScale="90000"/>
          </a:bodyPr>
          <a:lstStyle/>
          <a:p>
            <a:endParaRPr lang="nl-NL" dirty="0"/>
          </a:p>
        </p:txBody>
      </p:sp>
      <p:sp>
        <p:nvSpPr>
          <p:cNvPr id="4" name="Rounded Rectangle 2">
            <a:extLst>
              <a:ext uri="{FF2B5EF4-FFF2-40B4-BE49-F238E27FC236}">
                <a16:creationId xmlns:a16="http://schemas.microsoft.com/office/drawing/2014/main" id="{9A09C3CB-3F7C-8784-9D6E-34BF9918DE13}"/>
              </a:ext>
            </a:extLst>
          </p:cNvPr>
          <p:cNvSpPr/>
          <p:nvPr/>
        </p:nvSpPr>
        <p:spPr>
          <a:xfrm>
            <a:off x="702307" y="5514738"/>
            <a:ext cx="1017176" cy="1017176"/>
          </a:xfrm>
          <a:prstGeom prst="roundRect">
            <a:avLst>
              <a:gd name="adj" fmla="val 9290"/>
            </a:avLst>
          </a:prstGeom>
          <a:ln/>
        </p:spPr>
        <p:style>
          <a:lnRef idx="2">
            <a:schemeClr val="accent5"/>
          </a:lnRef>
          <a:fillRef idx="1">
            <a:schemeClr val="lt1"/>
          </a:fillRef>
          <a:effectRef idx="0">
            <a:schemeClr val="accent5"/>
          </a:effectRef>
          <a:fontRef idx="minor">
            <a:schemeClr val="dk1"/>
          </a:fontRef>
        </p:style>
        <p:txBody>
          <a:bodyPr tIns="9144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914446" rtl="0" eaLnBrk="1" fontAlgn="auto" latinLnBrk="1" hangingPunct="1">
              <a:lnSpc>
                <a:spcPct val="100000"/>
              </a:lnSpc>
              <a:spcBef>
                <a:spcPts val="0"/>
              </a:spcBef>
              <a:spcAft>
                <a:spcPts val="0"/>
              </a:spcAft>
              <a:buClrTx/>
              <a:buSzTx/>
              <a:buFontTx/>
              <a:buNone/>
              <a:tabLst/>
              <a:defRPr/>
            </a:pPr>
            <a:endParaRPr kumimoji="0" lang="nl-NL" sz="4000" b="0" i="0" u="none" strike="noStrike" kern="1200" cap="none" spc="0" normalizeH="0" baseline="0" noProof="0">
              <a:ln>
                <a:noFill/>
              </a:ln>
              <a:solidFill>
                <a:srgbClr val="4472C4"/>
              </a:solidFill>
              <a:effectLst/>
              <a:uLnTx/>
              <a:uFillTx/>
              <a:latin typeface="linea-basic-10" charset="0"/>
              <a:ea typeface="linea-basic-10" charset="0"/>
              <a:cs typeface="linea-basic-10" charset="0"/>
            </a:endParaRPr>
          </a:p>
        </p:txBody>
      </p:sp>
      <p:sp>
        <p:nvSpPr>
          <p:cNvPr id="5" name="Rounded Rectangle 3">
            <a:extLst>
              <a:ext uri="{FF2B5EF4-FFF2-40B4-BE49-F238E27FC236}">
                <a16:creationId xmlns:a16="http://schemas.microsoft.com/office/drawing/2014/main" id="{94DBB708-76AA-4CD8-0337-B32C6C9139E8}"/>
              </a:ext>
            </a:extLst>
          </p:cNvPr>
          <p:cNvSpPr/>
          <p:nvPr/>
        </p:nvSpPr>
        <p:spPr>
          <a:xfrm>
            <a:off x="1821587" y="5514491"/>
            <a:ext cx="9130750" cy="1017175"/>
          </a:xfrm>
          <a:prstGeom prst="roundRect">
            <a:avLst>
              <a:gd name="adj" fmla="val 8470"/>
            </a:avLst>
          </a:prstGeom>
          <a:ln>
            <a:solidFill>
              <a:schemeClr val="tx1">
                <a:alpha val="20000"/>
              </a:schemeClr>
            </a:solidFill>
          </a:ln>
          <a:effectLst/>
        </p:spPr>
        <p:style>
          <a:lnRef idx="1">
            <a:schemeClr val="accent1"/>
          </a:lnRef>
          <a:fillRef idx="0">
            <a:schemeClr val="accent1"/>
          </a:fillRef>
          <a:effectRef idx="0">
            <a:schemeClr val="accent1"/>
          </a:effectRef>
          <a:fontRef idx="minor">
            <a:schemeClr val="tx1"/>
          </a:fontRef>
        </p:style>
        <p:txBody>
          <a:bodyPr lIns="205740" tIns="0" rIns="137160" bIns="0" rtlCol="0" anchor="ctr"/>
          <a:lstStyle/>
          <a:p>
            <a:pPr marL="0" marR="0" lvl="0" indent="0" algn="l" defTabSz="685800" rtl="0" eaLnBrk="1" fontAlgn="auto" latinLnBrk="0" hangingPunct="1">
              <a:lnSpc>
                <a:spcPct val="89000"/>
              </a:lnSpc>
              <a:spcBef>
                <a:spcPts val="450"/>
              </a:spcBef>
              <a:spcAft>
                <a:spcPts val="0"/>
              </a:spcAft>
              <a:buClrTx/>
              <a:buSzTx/>
              <a:buFontTx/>
              <a:buNone/>
              <a:tabLst/>
              <a:defRPr/>
            </a:pPr>
            <a:r>
              <a:rPr kumimoji="0" lang="nl-NL" sz="2200" b="1" i="0" u="none" strike="noStrike" kern="1200" cap="none" spc="0" normalizeH="0" baseline="0" noProof="0" dirty="0">
                <a:ln>
                  <a:noFill/>
                </a:ln>
                <a:solidFill>
                  <a:srgbClr val="4472C4"/>
                </a:solidFill>
                <a:effectLst/>
                <a:uLnTx/>
                <a:uFillTx/>
                <a:latin typeface="Source Sans Pro" charset="0"/>
                <a:ea typeface="Source Sans Pro" charset="0"/>
                <a:cs typeface="+mn-cs"/>
              </a:rPr>
              <a:t>Inzicht voor systeembeheer</a:t>
            </a:r>
          </a:p>
          <a:p>
            <a:pPr marL="0" marR="0" lvl="0" indent="0" algn="l" defTabSz="685800" rtl="0" eaLnBrk="1" fontAlgn="auto" latinLnBrk="0" hangingPunct="1">
              <a:lnSpc>
                <a:spcPct val="89000"/>
              </a:lnSpc>
              <a:spcBef>
                <a:spcPts val="45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Source Sans Pro" charset="0"/>
                <a:ea typeface="Source Sans Pro" charset="0"/>
                <a:cs typeface="+mn-cs"/>
              </a:rPr>
              <a:t>Als wetgeving wijzigt weten we snel waar de systemen aangepast moeten worden</a:t>
            </a:r>
          </a:p>
        </p:txBody>
      </p:sp>
      <p:pic>
        <p:nvPicPr>
          <p:cNvPr id="6" name="Graphic 5" descr="Automonteur silhouet">
            <a:extLst>
              <a:ext uri="{FF2B5EF4-FFF2-40B4-BE49-F238E27FC236}">
                <a16:creationId xmlns:a16="http://schemas.microsoft.com/office/drawing/2014/main" id="{BA4904ED-51C4-7A53-539F-7882C0EC3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7709" y="5638685"/>
            <a:ext cx="769282" cy="769282"/>
          </a:xfrm>
          <a:prstGeom prst="rect">
            <a:avLst/>
          </a:prstGeom>
        </p:spPr>
      </p:pic>
    </p:spTree>
    <p:extLst>
      <p:ext uri="{BB962C8B-B14F-4D97-AF65-F5344CB8AC3E}">
        <p14:creationId xmlns:p14="http://schemas.microsoft.com/office/powerpoint/2010/main" val="390504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3C8B603-5701-0297-16DD-AB459BD1A040}"/>
              </a:ext>
            </a:extLst>
          </p:cNvPr>
          <p:cNvSpPr>
            <a:spLocks noGrp="1"/>
          </p:cNvSpPr>
          <p:nvPr>
            <p:ph type="title"/>
          </p:nvPr>
        </p:nvSpPr>
        <p:spPr>
          <a:xfrm>
            <a:off x="1137034" y="609597"/>
            <a:ext cx="9392421" cy="1330841"/>
          </a:xfrm>
        </p:spPr>
        <p:txBody>
          <a:bodyPr>
            <a:normAutofit/>
          </a:bodyPr>
          <a:lstStyle/>
          <a:p>
            <a:r>
              <a:rPr lang="nl-NL" dirty="0"/>
              <a:t>Dank voor de aandacht!</a:t>
            </a:r>
          </a:p>
        </p:txBody>
      </p:sp>
      <p:sp>
        <p:nvSpPr>
          <p:cNvPr id="17" name="Tijdelijke aanduiding voor inhoud 2">
            <a:extLst>
              <a:ext uri="{FF2B5EF4-FFF2-40B4-BE49-F238E27FC236}">
                <a16:creationId xmlns:a16="http://schemas.microsoft.com/office/drawing/2014/main" id="{A02B8275-22AD-9F6A-E8ED-E0D2E4A3D2A2}"/>
              </a:ext>
            </a:extLst>
          </p:cNvPr>
          <p:cNvSpPr>
            <a:spLocks noGrp="1"/>
          </p:cNvSpPr>
          <p:nvPr>
            <p:ph idx="1"/>
          </p:nvPr>
        </p:nvSpPr>
        <p:spPr>
          <a:xfrm>
            <a:off x="1137033" y="2198362"/>
            <a:ext cx="6195419" cy="3917773"/>
          </a:xfrm>
        </p:spPr>
        <p:txBody>
          <a:bodyPr>
            <a:normAutofit/>
          </a:bodyPr>
          <a:lstStyle/>
          <a:p>
            <a:pPr marL="0" indent="0">
              <a:buNone/>
            </a:pPr>
            <a:r>
              <a:rPr lang="nl-NL" sz="2000" dirty="0">
                <a:hlinkClick r:id="rId3"/>
              </a:rPr>
              <a:t>mariette@hooghiemstra-en-partners.nl</a:t>
            </a:r>
            <a:endParaRPr lang="nl-NL" sz="2000" dirty="0"/>
          </a:p>
          <a:p>
            <a:endParaRPr lang="nl-NL" sz="2000" dirty="0"/>
          </a:p>
          <a:p>
            <a:endParaRPr lang="nl-NL" sz="2000" dirty="0"/>
          </a:p>
        </p:txBody>
      </p:sp>
      <p:pic>
        <p:nvPicPr>
          <p:cNvPr id="4" name="Afbeelding 3">
            <a:extLst>
              <a:ext uri="{FF2B5EF4-FFF2-40B4-BE49-F238E27FC236}">
                <a16:creationId xmlns:a16="http://schemas.microsoft.com/office/drawing/2014/main" id="{29C47A19-0A01-D38B-1DA1-3F4EA61F55D4}"/>
              </a:ext>
            </a:extLst>
          </p:cNvPr>
          <p:cNvPicPr>
            <a:picLocks noChangeAspect="1"/>
          </p:cNvPicPr>
          <p:nvPr/>
        </p:nvPicPr>
        <p:blipFill>
          <a:blip r:embed="rId4"/>
          <a:stretch>
            <a:fillRect/>
          </a:stretch>
        </p:blipFill>
        <p:spPr>
          <a:xfrm>
            <a:off x="7846766" y="488785"/>
            <a:ext cx="3332659" cy="3332659"/>
          </a:xfrm>
          <a:prstGeom prst="rect">
            <a:avLst/>
          </a:prstGeom>
        </p:spPr>
      </p:pic>
      <p:sp>
        <p:nvSpPr>
          <p:cNvPr id="21"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kstvak 5">
            <a:extLst>
              <a:ext uri="{FF2B5EF4-FFF2-40B4-BE49-F238E27FC236}">
                <a16:creationId xmlns:a16="http://schemas.microsoft.com/office/drawing/2014/main" id="{6ABE497C-FCF7-CF4D-8F3A-09EECED35D59}"/>
              </a:ext>
            </a:extLst>
          </p:cNvPr>
          <p:cNvSpPr txBox="1"/>
          <p:nvPr/>
        </p:nvSpPr>
        <p:spPr>
          <a:xfrm>
            <a:off x="7653216" y="3534792"/>
            <a:ext cx="4112960" cy="841834"/>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nl-NL"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W</a:t>
            </a:r>
            <a:r>
              <a:rPr kumimoji="0" lang="nl-NL" b="0" i="0" u="none" strike="noStrike" kern="1200" cap="none" spc="0" normalizeH="0" baseline="0" noProof="0" dirty="0">
                <a:ln>
                  <a:noFill/>
                </a:ln>
                <a:solidFill>
                  <a:schemeClr val="accent1"/>
                </a:solidFill>
                <a:effectLst/>
                <a:uLnTx/>
                <a:uFillTx/>
                <a:latin typeface="Aptos" panose="02110004020202020204"/>
                <a:ea typeface="+mn-ea"/>
                <a:cs typeface="+mn-cs"/>
              </a:rPr>
              <a:t>ets</a:t>
            </a:r>
            <a:r>
              <a:rPr kumimoji="0" lang="nl-NL"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analyse en wendbare </a:t>
            </a:r>
            <a:br>
              <a:rPr kumimoji="0" lang="nl-NL"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br>
            <a:r>
              <a:rPr kumimoji="0" lang="nl-NL" b="0" i="0" u="none" strike="noStrike" kern="1200" cap="none" spc="0" normalizeH="0" baseline="0" noProof="0" dirty="0">
                <a:ln>
                  <a:noFill/>
                </a:ln>
                <a:solidFill>
                  <a:srgbClr val="0E2841">
                    <a:lumMod val="75000"/>
                    <a:lumOff val="25000"/>
                  </a:srgbClr>
                </a:solidFill>
                <a:effectLst/>
                <a:uLnTx/>
                <a:uFillTx/>
                <a:latin typeface="Aptos" panose="02110004020202020204"/>
                <a:ea typeface="+mn-ea"/>
                <a:cs typeface="+mn-cs"/>
              </a:rPr>
              <a:t>wetsuitvoering in de democratische rechtsstaat</a:t>
            </a:r>
          </a:p>
        </p:txBody>
      </p:sp>
      <p:pic>
        <p:nvPicPr>
          <p:cNvPr id="7" name="Afbeelding 6">
            <a:extLst>
              <a:ext uri="{FF2B5EF4-FFF2-40B4-BE49-F238E27FC236}">
                <a16:creationId xmlns:a16="http://schemas.microsoft.com/office/drawing/2014/main" id="{B520D5C5-A9F7-CEC3-710E-77F3F04A2E91}"/>
              </a:ext>
            </a:extLst>
          </p:cNvPr>
          <p:cNvPicPr>
            <a:picLocks noChangeAspect="1"/>
          </p:cNvPicPr>
          <p:nvPr/>
        </p:nvPicPr>
        <p:blipFill>
          <a:blip r:embed="rId5"/>
          <a:stretch>
            <a:fillRect/>
          </a:stretch>
        </p:blipFill>
        <p:spPr>
          <a:xfrm>
            <a:off x="1184232" y="2720551"/>
            <a:ext cx="2139881" cy="3005588"/>
          </a:xfrm>
          <a:prstGeom prst="rect">
            <a:avLst/>
          </a:prstGeom>
        </p:spPr>
      </p:pic>
      <p:pic>
        <p:nvPicPr>
          <p:cNvPr id="8" name="Afbeelding 7">
            <a:extLst>
              <a:ext uri="{FF2B5EF4-FFF2-40B4-BE49-F238E27FC236}">
                <a16:creationId xmlns:a16="http://schemas.microsoft.com/office/drawing/2014/main" id="{C57CFBBA-9B16-8CDD-D465-08A359BB46B9}"/>
              </a:ext>
            </a:extLst>
          </p:cNvPr>
          <p:cNvPicPr>
            <a:picLocks noChangeAspect="1"/>
          </p:cNvPicPr>
          <p:nvPr/>
        </p:nvPicPr>
        <p:blipFill>
          <a:blip r:embed="rId6"/>
          <a:stretch>
            <a:fillRect/>
          </a:stretch>
        </p:blipFill>
        <p:spPr>
          <a:xfrm>
            <a:off x="3892630" y="2726994"/>
            <a:ext cx="2139881" cy="2969862"/>
          </a:xfrm>
          <a:prstGeom prst="rect">
            <a:avLst/>
          </a:prstGeom>
        </p:spPr>
      </p:pic>
      <p:sp>
        <p:nvSpPr>
          <p:cNvPr id="9" name="Tekstvak 8">
            <a:extLst>
              <a:ext uri="{FF2B5EF4-FFF2-40B4-BE49-F238E27FC236}">
                <a16:creationId xmlns:a16="http://schemas.microsoft.com/office/drawing/2014/main" id="{6B773EE2-D734-9C58-40D5-3AA57E6182BA}"/>
              </a:ext>
            </a:extLst>
          </p:cNvPr>
          <p:cNvSpPr txBox="1"/>
          <p:nvPr/>
        </p:nvSpPr>
        <p:spPr>
          <a:xfrm>
            <a:off x="986089" y="5888099"/>
            <a:ext cx="2536166"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prstClr val="black"/>
                </a:solidFill>
                <a:effectLst/>
                <a:uLnTx/>
                <a:uFillTx/>
                <a:ea typeface="+mn-ea"/>
                <a:cs typeface="+mn-cs"/>
                <a:hlinkClick r:id="rId7"/>
              </a:rPr>
              <a:t>Wendbaar wetgeven — Vrije Universiteit Amsterdam (vu.nl)</a:t>
            </a:r>
            <a:endParaRPr kumimoji="0" lang="nl-NL" sz="1350" b="0" i="0" u="none" strike="noStrike" kern="1200" cap="none" spc="0" normalizeH="0" baseline="0" noProof="0" dirty="0">
              <a:ln>
                <a:noFill/>
              </a:ln>
              <a:solidFill>
                <a:prstClr val="black"/>
              </a:solidFill>
              <a:effectLst/>
              <a:uLnTx/>
              <a:uFillTx/>
              <a:ea typeface="+mn-ea"/>
              <a:cs typeface="+mn-cs"/>
            </a:endParaRPr>
          </a:p>
        </p:txBody>
      </p:sp>
      <p:sp>
        <p:nvSpPr>
          <p:cNvPr id="10" name="Tekstvak 9">
            <a:extLst>
              <a:ext uri="{FF2B5EF4-FFF2-40B4-BE49-F238E27FC236}">
                <a16:creationId xmlns:a16="http://schemas.microsoft.com/office/drawing/2014/main" id="{6BF7112E-67CB-275E-D0DF-2513630994D0}"/>
              </a:ext>
            </a:extLst>
          </p:cNvPr>
          <p:cNvSpPr txBox="1"/>
          <p:nvPr/>
        </p:nvSpPr>
        <p:spPr>
          <a:xfrm>
            <a:off x="4271133" y="5873876"/>
            <a:ext cx="2352895" cy="307777"/>
          </a:xfrm>
          <a:prstGeom prst="rect">
            <a:avLst/>
          </a:prstGeom>
          <a:noFill/>
        </p:spPr>
        <p:txBody>
          <a:bodyPr wrap="square" rtlCol="0">
            <a:spAutoFit/>
          </a:bodyPr>
          <a:lstStyle/>
          <a:p>
            <a:r>
              <a:rPr lang="nl-NL" sz="1400" dirty="0">
                <a:hlinkClick r:id="rId8"/>
              </a:rPr>
              <a:t>Wetsanalyse</a:t>
            </a:r>
            <a:endParaRPr lang="nl-NL" sz="1400" dirty="0"/>
          </a:p>
        </p:txBody>
      </p:sp>
      <p:pic>
        <p:nvPicPr>
          <p:cNvPr id="3" name="Afbeelding 2">
            <a:extLst>
              <a:ext uri="{FF2B5EF4-FFF2-40B4-BE49-F238E27FC236}">
                <a16:creationId xmlns:a16="http://schemas.microsoft.com/office/drawing/2014/main" id="{484F14EB-DC09-E322-5CD6-A9FFCC9AE386}"/>
              </a:ext>
            </a:extLst>
          </p:cNvPr>
          <p:cNvPicPr>
            <a:picLocks noChangeAspect="1"/>
          </p:cNvPicPr>
          <p:nvPr/>
        </p:nvPicPr>
        <p:blipFill>
          <a:blip r:embed="rId9"/>
          <a:stretch>
            <a:fillRect/>
          </a:stretch>
        </p:blipFill>
        <p:spPr>
          <a:xfrm>
            <a:off x="6691909" y="4796164"/>
            <a:ext cx="4581052" cy="724741"/>
          </a:xfrm>
          <a:prstGeom prst="rect">
            <a:avLst/>
          </a:prstGeom>
        </p:spPr>
      </p:pic>
      <p:sp>
        <p:nvSpPr>
          <p:cNvPr id="5" name="Tekstvak 4">
            <a:extLst>
              <a:ext uri="{FF2B5EF4-FFF2-40B4-BE49-F238E27FC236}">
                <a16:creationId xmlns:a16="http://schemas.microsoft.com/office/drawing/2014/main" id="{31A290AA-8ECB-23AE-5C11-5690D1ADAE20}"/>
              </a:ext>
            </a:extLst>
          </p:cNvPr>
          <p:cNvSpPr txBox="1"/>
          <p:nvPr/>
        </p:nvSpPr>
        <p:spPr>
          <a:xfrm>
            <a:off x="7332452" y="5582899"/>
            <a:ext cx="4112960" cy="369332"/>
          </a:xfrm>
          <a:prstGeom prst="rect">
            <a:avLst/>
          </a:prstGeom>
          <a:noFill/>
        </p:spPr>
        <p:txBody>
          <a:bodyPr wrap="square" rtlCol="0">
            <a:spAutoFit/>
          </a:bodyPr>
          <a:lstStyle/>
          <a:p>
            <a:r>
              <a:rPr lang="nl-NL" dirty="0">
                <a:solidFill>
                  <a:schemeClr val="accent1"/>
                </a:solidFill>
                <a:hlinkClick r:id="rId10"/>
              </a:rPr>
              <a:t>Leergemeenschap digitale vertalingen</a:t>
            </a:r>
            <a:endParaRPr lang="nl-NL" dirty="0">
              <a:solidFill>
                <a:schemeClr val="accent1"/>
              </a:solidFill>
            </a:endParaRPr>
          </a:p>
        </p:txBody>
      </p:sp>
    </p:spTree>
    <p:extLst>
      <p:ext uri="{BB962C8B-B14F-4D97-AF65-F5344CB8AC3E}">
        <p14:creationId xmlns:p14="http://schemas.microsoft.com/office/powerpoint/2010/main" val="33439194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TotalTime>
  <Words>1497</Words>
  <Application>Microsoft Office PowerPoint</Application>
  <PresentationFormat>Breedbeeld</PresentationFormat>
  <Paragraphs>137</Paragraphs>
  <Slides>8</Slides>
  <Notes>3</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8</vt:i4>
      </vt:variant>
    </vt:vector>
  </HeadingPairs>
  <TitlesOfParts>
    <vt:vector size="20" baseType="lpstr">
      <vt:lpstr>Aptos</vt:lpstr>
      <vt:lpstr>Aptos Display</vt:lpstr>
      <vt:lpstr>Arial</vt:lpstr>
      <vt:lpstr>Calibri</vt:lpstr>
      <vt:lpstr>Garet ExtraBold</vt:lpstr>
      <vt:lpstr>linea-basic-10</vt:lpstr>
      <vt:lpstr>Nunito</vt:lpstr>
      <vt:lpstr>Source Sans Pro</vt:lpstr>
      <vt:lpstr>Verdana</vt:lpstr>
      <vt:lpstr>Kantoorthema</vt:lpstr>
      <vt:lpstr>1_Kantoorthema</vt:lpstr>
      <vt:lpstr>2_Kantoorthema</vt:lpstr>
      <vt:lpstr>Digitale uitvoering van wetgeving: hoe houden we het rechtmatig en rechtvaardig? </vt:lpstr>
      <vt:lpstr>Deze sessie</vt:lpstr>
      <vt:lpstr>Wetsanalyse</vt:lpstr>
      <vt:lpstr>PowerPoint-presentatie</vt:lpstr>
      <vt:lpstr>… naar toepasbare regels…</vt:lpstr>
      <vt:lpstr>Randvoorwaarden</vt:lpstr>
      <vt:lpstr>PowerPoint-presentatie</vt:lpstr>
      <vt:lpstr>Dank voor de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Mariette Lokin</dc:creator>
  <cp:lastModifiedBy>Mariette Lokin</cp:lastModifiedBy>
  <cp:revision>5</cp:revision>
  <dcterms:created xsi:type="dcterms:W3CDTF">2024-11-08T16:51:49Z</dcterms:created>
  <dcterms:modified xsi:type="dcterms:W3CDTF">2025-06-14T09:02:34Z</dcterms:modified>
</cp:coreProperties>
</file>